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9" r:id="rId4"/>
    <p:sldId id="273" r:id="rId5"/>
    <p:sldId id="258" r:id="rId6"/>
    <p:sldId id="260" r:id="rId7"/>
    <p:sldId id="283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82" r:id="rId17"/>
    <p:sldId id="266" r:id="rId18"/>
    <p:sldId id="267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77BE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0956385-AEFD-408B-8669-EDF437557B50}" v="1" dt="2025-07-07T09:01:37.19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882" autoAdjust="0"/>
    <p:restoredTop sz="94660"/>
  </p:normalViewPr>
  <p:slideViewPr>
    <p:cSldViewPr snapToGrid="0">
      <p:cViewPr varScale="1">
        <p:scale>
          <a:sx n="71" d="100"/>
          <a:sy n="71" d="100"/>
        </p:scale>
        <p:origin x="18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vinash Dutta" userId="3bee3031-6ad4-445d-84bf-d60a5a5b6968" providerId="ADAL" clId="{17F79266-1C0E-4D8D-9D8F-21427A975AF6}"/>
    <pc:docChg chg="modSld">
      <pc:chgData name="Avinash Dutta" userId="3bee3031-6ad4-445d-84bf-d60a5a5b6968" providerId="ADAL" clId="{17F79266-1C0E-4D8D-9D8F-21427A975AF6}" dt="2025-06-23T05:34:48.969" v="14" actId="13926"/>
      <pc:docMkLst>
        <pc:docMk/>
      </pc:docMkLst>
      <pc:sldChg chg="modSp mod">
        <pc:chgData name="Avinash Dutta" userId="3bee3031-6ad4-445d-84bf-d60a5a5b6968" providerId="ADAL" clId="{17F79266-1C0E-4D8D-9D8F-21427A975AF6}" dt="2025-06-23T05:34:48.969" v="14" actId="13926"/>
        <pc:sldMkLst>
          <pc:docMk/>
          <pc:sldMk cId="3131202925" sldId="257"/>
        </pc:sldMkLst>
        <pc:spChg chg="mod">
          <ac:chgData name="Avinash Dutta" userId="3bee3031-6ad4-445d-84bf-d60a5a5b6968" providerId="ADAL" clId="{17F79266-1C0E-4D8D-9D8F-21427A975AF6}" dt="2025-06-23T05:34:48.969" v="14" actId="13926"/>
          <ac:spMkLst>
            <pc:docMk/>
            <pc:sldMk cId="3131202925" sldId="257"/>
            <ac:spMk id="3" creationId="{E045755B-81E6-53C4-127E-18D77C56E2E8}"/>
          </ac:spMkLst>
        </pc:spChg>
      </pc:sldChg>
    </pc:docChg>
  </pc:docChgLst>
  <pc:docChgLst>
    <pc:chgData name="Arnab Saha" userId="ffbc3572-c240-4cd2-a531-e696b3ec4b9f" providerId="ADAL" clId="{50956385-AEFD-408B-8669-EDF437557B50}"/>
    <pc:docChg chg="undo custSel modSld">
      <pc:chgData name="Arnab Saha" userId="ffbc3572-c240-4cd2-a531-e696b3ec4b9f" providerId="ADAL" clId="{50956385-AEFD-408B-8669-EDF437557B50}" dt="2025-07-07T09:01:37.199" v="12"/>
      <pc:docMkLst>
        <pc:docMk/>
      </pc:docMkLst>
      <pc:sldChg chg="modSp mod">
        <pc:chgData name="Arnab Saha" userId="ffbc3572-c240-4cd2-a531-e696b3ec4b9f" providerId="ADAL" clId="{50956385-AEFD-408B-8669-EDF437557B50}" dt="2025-07-07T09:01:37.199" v="12"/>
        <pc:sldMkLst>
          <pc:docMk/>
          <pc:sldMk cId="3131202925" sldId="257"/>
        </pc:sldMkLst>
        <pc:spChg chg="mod">
          <ac:chgData name="Arnab Saha" userId="ffbc3572-c240-4cd2-a531-e696b3ec4b9f" providerId="ADAL" clId="{50956385-AEFD-408B-8669-EDF437557B50}" dt="2025-07-07T09:01:37.199" v="12"/>
          <ac:spMkLst>
            <pc:docMk/>
            <pc:sldMk cId="3131202925" sldId="257"/>
            <ac:spMk id="3" creationId="{E045755B-81E6-53C4-127E-18D77C56E2E8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E470BF0-F5CE-4800-B786-34BC1BE3CC75}" type="doc">
      <dgm:prSet loTypeId="urn:microsoft.com/office/officeart/2011/layout/CircleProcess" loCatId="process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IN"/>
        </a:p>
      </dgm:t>
    </dgm:pt>
    <dgm:pt modelId="{25B9D707-10FE-43B3-8C9B-5271ED8B917F}">
      <dgm:prSet phldrT="[Text]" custT="1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sz="1400" dirty="0">
              <a:solidFill>
                <a:schemeClr val="bg1"/>
              </a:solidFill>
            </a:rPr>
            <a:t>Energy management</a:t>
          </a:r>
          <a:endParaRPr lang="en-IN" sz="1400" dirty="0">
            <a:solidFill>
              <a:schemeClr val="bg1"/>
            </a:solidFill>
          </a:endParaRPr>
        </a:p>
      </dgm:t>
    </dgm:pt>
    <dgm:pt modelId="{B4DBA3F0-32D6-429F-9131-7318DBDD0713}" type="parTrans" cxnId="{CCE9D8BA-0543-4B95-9768-761E8D354F5F}">
      <dgm:prSet/>
      <dgm:spPr/>
      <dgm:t>
        <a:bodyPr/>
        <a:lstStyle/>
        <a:p>
          <a:endParaRPr lang="en-IN"/>
        </a:p>
      </dgm:t>
    </dgm:pt>
    <dgm:pt modelId="{8AE06A76-EED5-47E6-9456-6894EBDB1C2E}" type="sibTrans" cxnId="{CCE9D8BA-0543-4B95-9768-761E8D354F5F}">
      <dgm:prSet/>
      <dgm:spPr/>
      <dgm:t>
        <a:bodyPr/>
        <a:lstStyle/>
        <a:p>
          <a:endParaRPr lang="en-IN"/>
        </a:p>
      </dgm:t>
    </dgm:pt>
    <dgm:pt modelId="{99D834E7-894D-4AC9-B918-53E660560706}">
      <dgm:prSet phldrT="[Text]" custT="1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sz="1400" dirty="0">
              <a:solidFill>
                <a:schemeClr val="bg1"/>
              </a:solidFill>
            </a:rPr>
            <a:t>Comfort</a:t>
          </a:r>
          <a:endParaRPr lang="en-IN" sz="1400" dirty="0">
            <a:solidFill>
              <a:schemeClr val="bg1"/>
            </a:solidFill>
          </a:endParaRPr>
        </a:p>
      </dgm:t>
    </dgm:pt>
    <dgm:pt modelId="{FDC6F6E8-F18D-4252-9B69-9E963792A991}" type="parTrans" cxnId="{D1358682-C126-476F-9F6F-47519311418B}">
      <dgm:prSet/>
      <dgm:spPr/>
      <dgm:t>
        <a:bodyPr/>
        <a:lstStyle/>
        <a:p>
          <a:endParaRPr lang="en-IN"/>
        </a:p>
      </dgm:t>
    </dgm:pt>
    <dgm:pt modelId="{E23D4256-4101-4CA2-B6CE-8687DC2B9D03}" type="sibTrans" cxnId="{D1358682-C126-476F-9F6F-47519311418B}">
      <dgm:prSet/>
      <dgm:spPr/>
      <dgm:t>
        <a:bodyPr/>
        <a:lstStyle/>
        <a:p>
          <a:endParaRPr lang="en-IN"/>
        </a:p>
      </dgm:t>
    </dgm:pt>
    <dgm:pt modelId="{A95D4C4E-DAD1-4A35-81AD-250FBDD9329F}">
      <dgm:prSet custT="1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sz="1400" dirty="0">
              <a:solidFill>
                <a:schemeClr val="bg1"/>
              </a:solidFill>
            </a:rPr>
            <a:t>Indoor air quality</a:t>
          </a:r>
          <a:endParaRPr lang="en-IN" sz="1400" dirty="0">
            <a:solidFill>
              <a:schemeClr val="bg1"/>
            </a:solidFill>
          </a:endParaRPr>
        </a:p>
      </dgm:t>
    </dgm:pt>
    <dgm:pt modelId="{907F1236-F538-404B-AFBB-2E9B3C1EBDC1}" type="parTrans" cxnId="{7034E2FC-11BA-4E13-83C4-ECB0333A66AD}">
      <dgm:prSet/>
      <dgm:spPr/>
      <dgm:t>
        <a:bodyPr/>
        <a:lstStyle/>
        <a:p>
          <a:endParaRPr lang="en-IN"/>
        </a:p>
      </dgm:t>
    </dgm:pt>
    <dgm:pt modelId="{4047EFD8-7E26-49E2-8CED-1B7341CCA2A9}" type="sibTrans" cxnId="{7034E2FC-11BA-4E13-83C4-ECB0333A66AD}">
      <dgm:prSet/>
      <dgm:spPr/>
      <dgm:t>
        <a:bodyPr/>
        <a:lstStyle/>
        <a:p>
          <a:endParaRPr lang="en-IN"/>
        </a:p>
      </dgm:t>
    </dgm:pt>
    <dgm:pt modelId="{54D1C7E5-1F74-40BF-9E83-5358B05B1BCC}" type="pres">
      <dgm:prSet presAssocID="{2E470BF0-F5CE-4800-B786-34BC1BE3CC75}" presName="Name0" presStyleCnt="0">
        <dgm:presLayoutVars>
          <dgm:chMax val="11"/>
          <dgm:chPref val="11"/>
          <dgm:dir/>
          <dgm:resizeHandles/>
        </dgm:presLayoutVars>
      </dgm:prSet>
      <dgm:spPr/>
    </dgm:pt>
    <dgm:pt modelId="{6B63E0B7-39B1-4BD0-844D-3B71DB86EADE}" type="pres">
      <dgm:prSet presAssocID="{A95D4C4E-DAD1-4A35-81AD-250FBDD9329F}" presName="Accent3" presStyleCnt="0"/>
      <dgm:spPr/>
    </dgm:pt>
    <dgm:pt modelId="{4849C34C-16C4-44FB-B923-00DCA956A03A}" type="pres">
      <dgm:prSet presAssocID="{A95D4C4E-DAD1-4A35-81AD-250FBDD9329F}" presName="Accent" presStyleLbl="node1" presStyleIdx="0" presStyleCnt="3" custLinFactNeighborX="4723" custLinFactNeighborY="-930"/>
      <dgm:spPr>
        <a:solidFill>
          <a:schemeClr val="accent4">
            <a:lumMod val="60000"/>
            <a:lumOff val="40000"/>
          </a:schemeClr>
        </a:solidFill>
      </dgm:spPr>
    </dgm:pt>
    <dgm:pt modelId="{BC2C6B78-2D15-442F-953B-4FCA9C9C8E27}" type="pres">
      <dgm:prSet presAssocID="{A95D4C4E-DAD1-4A35-81AD-250FBDD9329F}" presName="ParentBackground3" presStyleCnt="0"/>
      <dgm:spPr/>
    </dgm:pt>
    <dgm:pt modelId="{9D3A73A7-6A88-4041-81E5-6362E40023DF}" type="pres">
      <dgm:prSet presAssocID="{A95D4C4E-DAD1-4A35-81AD-250FBDD9329F}" presName="ParentBackground" presStyleLbl="fgAcc1" presStyleIdx="0" presStyleCnt="3" custLinFactNeighborX="8596" custLinFactNeighborY="-1496"/>
      <dgm:spPr/>
    </dgm:pt>
    <dgm:pt modelId="{7AB9FE42-8522-4907-A9DA-009253E43CCB}" type="pres">
      <dgm:prSet presAssocID="{A95D4C4E-DAD1-4A35-81AD-250FBDD9329F}" presName="Parent3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CC7AC6C5-79D0-4CCC-BF7D-BC2F7A0BCC70}" type="pres">
      <dgm:prSet presAssocID="{99D834E7-894D-4AC9-B918-53E660560706}" presName="Accent2" presStyleCnt="0"/>
      <dgm:spPr/>
    </dgm:pt>
    <dgm:pt modelId="{FF43CAA2-A5A3-44BC-A05B-0D52ABA1A743}" type="pres">
      <dgm:prSet presAssocID="{99D834E7-894D-4AC9-B918-53E660560706}" presName="Accent" presStyleLbl="node1" presStyleIdx="1" presStyleCnt="3"/>
      <dgm:spPr>
        <a:solidFill>
          <a:schemeClr val="accent4">
            <a:lumMod val="60000"/>
            <a:lumOff val="40000"/>
          </a:schemeClr>
        </a:solidFill>
      </dgm:spPr>
    </dgm:pt>
    <dgm:pt modelId="{F4FB1CEC-7B4C-4A4D-85DF-FF0EB4DEFBED}" type="pres">
      <dgm:prSet presAssocID="{99D834E7-894D-4AC9-B918-53E660560706}" presName="ParentBackground2" presStyleCnt="0"/>
      <dgm:spPr/>
    </dgm:pt>
    <dgm:pt modelId="{FD3D1211-5BC5-438E-AC16-699F972A98BC}" type="pres">
      <dgm:prSet presAssocID="{99D834E7-894D-4AC9-B918-53E660560706}" presName="ParentBackground" presStyleLbl="fgAcc1" presStyleIdx="1" presStyleCnt="3"/>
      <dgm:spPr/>
    </dgm:pt>
    <dgm:pt modelId="{0745BFC5-C10F-4ACF-9C46-1E9D1CA94D3C}" type="pres">
      <dgm:prSet presAssocID="{99D834E7-894D-4AC9-B918-53E660560706}" presName="Parent2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B7676D33-113A-43EC-9123-B886DEA44CA0}" type="pres">
      <dgm:prSet presAssocID="{25B9D707-10FE-43B3-8C9B-5271ED8B917F}" presName="Accent1" presStyleCnt="0"/>
      <dgm:spPr/>
    </dgm:pt>
    <dgm:pt modelId="{6D2540DB-BA95-4FD4-92FF-3A63807677E3}" type="pres">
      <dgm:prSet presAssocID="{25B9D707-10FE-43B3-8C9B-5271ED8B917F}" presName="Accent" presStyleLbl="node1" presStyleIdx="2" presStyleCnt="3"/>
      <dgm:spPr>
        <a:solidFill>
          <a:schemeClr val="accent4">
            <a:lumMod val="60000"/>
            <a:lumOff val="40000"/>
          </a:schemeClr>
        </a:solidFill>
      </dgm:spPr>
    </dgm:pt>
    <dgm:pt modelId="{20DBF013-9543-40B2-A3F2-013A877EB2B5}" type="pres">
      <dgm:prSet presAssocID="{25B9D707-10FE-43B3-8C9B-5271ED8B917F}" presName="ParentBackground1" presStyleCnt="0"/>
      <dgm:spPr/>
    </dgm:pt>
    <dgm:pt modelId="{23CA4B38-9A72-4C47-B404-F8A1BD9C5C8E}" type="pres">
      <dgm:prSet presAssocID="{25B9D707-10FE-43B3-8C9B-5271ED8B917F}" presName="ParentBackground" presStyleLbl="fgAcc1" presStyleIdx="2" presStyleCnt="3"/>
      <dgm:spPr/>
    </dgm:pt>
    <dgm:pt modelId="{0B78164D-9571-4BA7-8721-5A110E4D0760}" type="pres">
      <dgm:prSet presAssocID="{25B9D707-10FE-43B3-8C9B-5271ED8B917F}" presName="Parent1" presStyleLbl="revTx" presStyleIdx="0" presStyleCnt="0">
        <dgm:presLayoutVars>
          <dgm:chMax val="1"/>
          <dgm:chPref val="1"/>
          <dgm:bulletEnabled val="1"/>
        </dgm:presLayoutVars>
      </dgm:prSet>
      <dgm:spPr/>
    </dgm:pt>
  </dgm:ptLst>
  <dgm:cxnLst>
    <dgm:cxn modelId="{F82D1408-5A4E-432D-AC20-A1B0A10C440A}" type="presOf" srcId="{2E470BF0-F5CE-4800-B786-34BC1BE3CC75}" destId="{54D1C7E5-1F74-40BF-9E83-5358B05B1BCC}" srcOrd="0" destOrd="0" presId="urn:microsoft.com/office/officeart/2011/layout/CircleProcess"/>
    <dgm:cxn modelId="{DF59100B-74D2-4E13-90D9-D5333B4A0E9E}" type="presOf" srcId="{A95D4C4E-DAD1-4A35-81AD-250FBDD9329F}" destId="{7AB9FE42-8522-4907-A9DA-009253E43CCB}" srcOrd="1" destOrd="0" presId="urn:microsoft.com/office/officeart/2011/layout/CircleProcess"/>
    <dgm:cxn modelId="{D1358682-C126-476F-9F6F-47519311418B}" srcId="{2E470BF0-F5CE-4800-B786-34BC1BE3CC75}" destId="{99D834E7-894D-4AC9-B918-53E660560706}" srcOrd="1" destOrd="0" parTransId="{FDC6F6E8-F18D-4252-9B69-9E963792A991}" sibTransId="{E23D4256-4101-4CA2-B6CE-8687DC2B9D03}"/>
    <dgm:cxn modelId="{91A627B8-888C-472E-A7EC-9A08CF885B8C}" type="presOf" srcId="{25B9D707-10FE-43B3-8C9B-5271ED8B917F}" destId="{23CA4B38-9A72-4C47-B404-F8A1BD9C5C8E}" srcOrd="0" destOrd="0" presId="urn:microsoft.com/office/officeart/2011/layout/CircleProcess"/>
    <dgm:cxn modelId="{CCE9D8BA-0543-4B95-9768-761E8D354F5F}" srcId="{2E470BF0-F5CE-4800-B786-34BC1BE3CC75}" destId="{25B9D707-10FE-43B3-8C9B-5271ED8B917F}" srcOrd="0" destOrd="0" parTransId="{B4DBA3F0-32D6-429F-9131-7318DBDD0713}" sibTransId="{8AE06A76-EED5-47E6-9456-6894EBDB1C2E}"/>
    <dgm:cxn modelId="{F9FFF8C3-4692-482B-ADB2-37C812986DDC}" type="presOf" srcId="{25B9D707-10FE-43B3-8C9B-5271ED8B917F}" destId="{0B78164D-9571-4BA7-8721-5A110E4D0760}" srcOrd="1" destOrd="0" presId="urn:microsoft.com/office/officeart/2011/layout/CircleProcess"/>
    <dgm:cxn modelId="{CADDCACB-5300-4747-9328-D430E18D685A}" type="presOf" srcId="{A95D4C4E-DAD1-4A35-81AD-250FBDD9329F}" destId="{9D3A73A7-6A88-4041-81E5-6362E40023DF}" srcOrd="0" destOrd="0" presId="urn:microsoft.com/office/officeart/2011/layout/CircleProcess"/>
    <dgm:cxn modelId="{1EAA94E8-40D5-468C-9D13-B2DB512B4C07}" type="presOf" srcId="{99D834E7-894D-4AC9-B918-53E660560706}" destId="{0745BFC5-C10F-4ACF-9C46-1E9D1CA94D3C}" srcOrd="1" destOrd="0" presId="urn:microsoft.com/office/officeart/2011/layout/CircleProcess"/>
    <dgm:cxn modelId="{2C2E26F6-D079-49FF-A9D9-CB1E7911E0E7}" type="presOf" srcId="{99D834E7-894D-4AC9-B918-53E660560706}" destId="{FD3D1211-5BC5-438E-AC16-699F972A98BC}" srcOrd="0" destOrd="0" presId="urn:microsoft.com/office/officeart/2011/layout/CircleProcess"/>
    <dgm:cxn modelId="{7034E2FC-11BA-4E13-83C4-ECB0333A66AD}" srcId="{2E470BF0-F5CE-4800-B786-34BC1BE3CC75}" destId="{A95D4C4E-DAD1-4A35-81AD-250FBDD9329F}" srcOrd="2" destOrd="0" parTransId="{907F1236-F538-404B-AFBB-2E9B3C1EBDC1}" sibTransId="{4047EFD8-7E26-49E2-8CED-1B7341CCA2A9}"/>
    <dgm:cxn modelId="{67FF2A5D-6C8A-48D9-8728-A5BB3CA18F45}" type="presParOf" srcId="{54D1C7E5-1F74-40BF-9E83-5358B05B1BCC}" destId="{6B63E0B7-39B1-4BD0-844D-3B71DB86EADE}" srcOrd="0" destOrd="0" presId="urn:microsoft.com/office/officeart/2011/layout/CircleProcess"/>
    <dgm:cxn modelId="{83E9130D-307E-4432-8768-6B579807D08E}" type="presParOf" srcId="{6B63E0B7-39B1-4BD0-844D-3B71DB86EADE}" destId="{4849C34C-16C4-44FB-B923-00DCA956A03A}" srcOrd="0" destOrd="0" presId="urn:microsoft.com/office/officeart/2011/layout/CircleProcess"/>
    <dgm:cxn modelId="{43B15686-AAD7-4E37-8837-224D623992E0}" type="presParOf" srcId="{54D1C7E5-1F74-40BF-9E83-5358B05B1BCC}" destId="{BC2C6B78-2D15-442F-953B-4FCA9C9C8E27}" srcOrd="1" destOrd="0" presId="urn:microsoft.com/office/officeart/2011/layout/CircleProcess"/>
    <dgm:cxn modelId="{99B80DB7-0E31-41E4-8D11-214DF57A3044}" type="presParOf" srcId="{BC2C6B78-2D15-442F-953B-4FCA9C9C8E27}" destId="{9D3A73A7-6A88-4041-81E5-6362E40023DF}" srcOrd="0" destOrd="0" presId="urn:microsoft.com/office/officeart/2011/layout/CircleProcess"/>
    <dgm:cxn modelId="{6B35646F-AC2F-4A27-B78C-5ACA40D53244}" type="presParOf" srcId="{54D1C7E5-1F74-40BF-9E83-5358B05B1BCC}" destId="{7AB9FE42-8522-4907-A9DA-009253E43CCB}" srcOrd="2" destOrd="0" presId="urn:microsoft.com/office/officeart/2011/layout/CircleProcess"/>
    <dgm:cxn modelId="{314D759C-7209-4DE0-AC16-AC6028A191D1}" type="presParOf" srcId="{54D1C7E5-1F74-40BF-9E83-5358B05B1BCC}" destId="{CC7AC6C5-79D0-4CCC-BF7D-BC2F7A0BCC70}" srcOrd="3" destOrd="0" presId="urn:microsoft.com/office/officeart/2011/layout/CircleProcess"/>
    <dgm:cxn modelId="{D4AC7FFA-FE58-4332-B6B8-3499DA365236}" type="presParOf" srcId="{CC7AC6C5-79D0-4CCC-BF7D-BC2F7A0BCC70}" destId="{FF43CAA2-A5A3-44BC-A05B-0D52ABA1A743}" srcOrd="0" destOrd="0" presId="urn:microsoft.com/office/officeart/2011/layout/CircleProcess"/>
    <dgm:cxn modelId="{FD29067C-1867-4B71-9E43-721D459ED9D3}" type="presParOf" srcId="{54D1C7E5-1F74-40BF-9E83-5358B05B1BCC}" destId="{F4FB1CEC-7B4C-4A4D-85DF-FF0EB4DEFBED}" srcOrd="4" destOrd="0" presId="urn:microsoft.com/office/officeart/2011/layout/CircleProcess"/>
    <dgm:cxn modelId="{88C19422-0E61-456B-B3C1-C9C091A12333}" type="presParOf" srcId="{F4FB1CEC-7B4C-4A4D-85DF-FF0EB4DEFBED}" destId="{FD3D1211-5BC5-438E-AC16-699F972A98BC}" srcOrd="0" destOrd="0" presId="urn:microsoft.com/office/officeart/2011/layout/CircleProcess"/>
    <dgm:cxn modelId="{0E6BBC5C-6F47-4DD0-B992-19FE26994A7A}" type="presParOf" srcId="{54D1C7E5-1F74-40BF-9E83-5358B05B1BCC}" destId="{0745BFC5-C10F-4ACF-9C46-1E9D1CA94D3C}" srcOrd="5" destOrd="0" presId="urn:microsoft.com/office/officeart/2011/layout/CircleProcess"/>
    <dgm:cxn modelId="{818776D7-C8D8-46E7-BF96-046CF58BEE9F}" type="presParOf" srcId="{54D1C7E5-1F74-40BF-9E83-5358B05B1BCC}" destId="{B7676D33-113A-43EC-9123-B886DEA44CA0}" srcOrd="6" destOrd="0" presId="urn:microsoft.com/office/officeart/2011/layout/CircleProcess"/>
    <dgm:cxn modelId="{7290173E-C5C4-48F9-A6FE-B803DB2D4CEF}" type="presParOf" srcId="{B7676D33-113A-43EC-9123-B886DEA44CA0}" destId="{6D2540DB-BA95-4FD4-92FF-3A63807677E3}" srcOrd="0" destOrd="0" presId="urn:microsoft.com/office/officeart/2011/layout/CircleProcess"/>
    <dgm:cxn modelId="{F05FC40D-B97C-4D8D-A12E-396AA9293F9A}" type="presParOf" srcId="{54D1C7E5-1F74-40BF-9E83-5358B05B1BCC}" destId="{20DBF013-9543-40B2-A3F2-013A877EB2B5}" srcOrd="7" destOrd="0" presId="urn:microsoft.com/office/officeart/2011/layout/CircleProcess"/>
    <dgm:cxn modelId="{97482E4B-E3C4-4CB5-9B04-EF003E8714FC}" type="presParOf" srcId="{20DBF013-9543-40B2-A3F2-013A877EB2B5}" destId="{23CA4B38-9A72-4C47-B404-F8A1BD9C5C8E}" srcOrd="0" destOrd="0" presId="urn:microsoft.com/office/officeart/2011/layout/CircleProcess"/>
    <dgm:cxn modelId="{08F3B0F7-6267-4297-8E8C-DBF3C6C59A74}" type="presParOf" srcId="{54D1C7E5-1F74-40BF-9E83-5358B05B1BCC}" destId="{0B78164D-9571-4BA7-8721-5A110E4D0760}" srcOrd="8" destOrd="0" presId="urn:microsoft.com/office/officeart/2011/layout/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E470BF0-F5CE-4800-B786-34BC1BE3CC75}" type="doc">
      <dgm:prSet loTypeId="urn:microsoft.com/office/officeart/2011/layout/CircleProcess" loCatId="process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IN"/>
        </a:p>
      </dgm:t>
    </dgm:pt>
    <dgm:pt modelId="{25B9D707-10FE-43B3-8C9B-5271ED8B917F}">
      <dgm:prSet phldrT="[Text]" custT="1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sz="1400" dirty="0">
              <a:solidFill>
                <a:schemeClr val="bg1"/>
              </a:solidFill>
            </a:rPr>
            <a:t>Water management</a:t>
          </a:r>
          <a:endParaRPr lang="en-IN" sz="1400" dirty="0">
            <a:solidFill>
              <a:schemeClr val="bg1"/>
            </a:solidFill>
          </a:endParaRPr>
        </a:p>
      </dgm:t>
    </dgm:pt>
    <dgm:pt modelId="{B4DBA3F0-32D6-429F-9131-7318DBDD0713}" type="parTrans" cxnId="{CCE9D8BA-0543-4B95-9768-761E8D354F5F}">
      <dgm:prSet/>
      <dgm:spPr/>
      <dgm:t>
        <a:bodyPr/>
        <a:lstStyle/>
        <a:p>
          <a:endParaRPr lang="en-IN"/>
        </a:p>
      </dgm:t>
    </dgm:pt>
    <dgm:pt modelId="{8AE06A76-EED5-47E6-9456-6894EBDB1C2E}" type="sibTrans" cxnId="{CCE9D8BA-0543-4B95-9768-761E8D354F5F}">
      <dgm:prSet/>
      <dgm:spPr/>
      <dgm:t>
        <a:bodyPr/>
        <a:lstStyle/>
        <a:p>
          <a:endParaRPr lang="en-IN"/>
        </a:p>
      </dgm:t>
    </dgm:pt>
    <dgm:pt modelId="{99D834E7-894D-4AC9-B918-53E660560706}">
      <dgm:prSet phldrT="[Text]" custT="1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sz="1400" dirty="0">
              <a:solidFill>
                <a:schemeClr val="bg1"/>
              </a:solidFill>
            </a:rPr>
            <a:t>Solid waste management</a:t>
          </a:r>
          <a:endParaRPr lang="en-IN" sz="1400" dirty="0">
            <a:solidFill>
              <a:schemeClr val="bg1"/>
            </a:solidFill>
          </a:endParaRPr>
        </a:p>
      </dgm:t>
    </dgm:pt>
    <dgm:pt modelId="{FDC6F6E8-F18D-4252-9B69-9E963792A991}" type="parTrans" cxnId="{D1358682-C126-476F-9F6F-47519311418B}">
      <dgm:prSet/>
      <dgm:spPr/>
      <dgm:t>
        <a:bodyPr/>
        <a:lstStyle/>
        <a:p>
          <a:endParaRPr lang="en-IN"/>
        </a:p>
      </dgm:t>
    </dgm:pt>
    <dgm:pt modelId="{E23D4256-4101-4CA2-B6CE-8687DC2B9D03}" type="sibTrans" cxnId="{D1358682-C126-476F-9F6F-47519311418B}">
      <dgm:prSet/>
      <dgm:spPr/>
      <dgm:t>
        <a:bodyPr/>
        <a:lstStyle/>
        <a:p>
          <a:endParaRPr lang="en-IN"/>
        </a:p>
      </dgm:t>
    </dgm:pt>
    <dgm:pt modelId="{A95D4C4E-DAD1-4A35-81AD-250FBDD9329F}">
      <dgm:prSet custT="1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sz="1400" dirty="0">
              <a:solidFill>
                <a:schemeClr val="bg1"/>
              </a:solidFill>
            </a:rPr>
            <a:t>Wellbeing and </a:t>
          </a:r>
        </a:p>
        <a:p>
          <a:r>
            <a:rPr lang="en-US" sz="1400" dirty="0">
              <a:solidFill>
                <a:schemeClr val="bg1"/>
              </a:solidFill>
            </a:rPr>
            <a:t>Social aspect</a:t>
          </a:r>
          <a:endParaRPr lang="en-IN" sz="1400" dirty="0">
            <a:solidFill>
              <a:schemeClr val="bg1"/>
            </a:solidFill>
          </a:endParaRPr>
        </a:p>
      </dgm:t>
    </dgm:pt>
    <dgm:pt modelId="{907F1236-F538-404B-AFBB-2E9B3C1EBDC1}" type="parTrans" cxnId="{7034E2FC-11BA-4E13-83C4-ECB0333A66AD}">
      <dgm:prSet/>
      <dgm:spPr/>
      <dgm:t>
        <a:bodyPr/>
        <a:lstStyle/>
        <a:p>
          <a:endParaRPr lang="en-IN"/>
        </a:p>
      </dgm:t>
    </dgm:pt>
    <dgm:pt modelId="{4047EFD8-7E26-49E2-8CED-1B7341CCA2A9}" type="sibTrans" cxnId="{7034E2FC-11BA-4E13-83C4-ECB0333A66AD}">
      <dgm:prSet/>
      <dgm:spPr/>
      <dgm:t>
        <a:bodyPr/>
        <a:lstStyle/>
        <a:p>
          <a:endParaRPr lang="en-IN"/>
        </a:p>
      </dgm:t>
    </dgm:pt>
    <dgm:pt modelId="{54D1C7E5-1F74-40BF-9E83-5358B05B1BCC}" type="pres">
      <dgm:prSet presAssocID="{2E470BF0-F5CE-4800-B786-34BC1BE3CC75}" presName="Name0" presStyleCnt="0">
        <dgm:presLayoutVars>
          <dgm:chMax val="11"/>
          <dgm:chPref val="11"/>
          <dgm:dir/>
          <dgm:resizeHandles/>
        </dgm:presLayoutVars>
      </dgm:prSet>
      <dgm:spPr/>
    </dgm:pt>
    <dgm:pt modelId="{6B63E0B7-39B1-4BD0-844D-3B71DB86EADE}" type="pres">
      <dgm:prSet presAssocID="{A95D4C4E-DAD1-4A35-81AD-250FBDD9329F}" presName="Accent3" presStyleCnt="0"/>
      <dgm:spPr/>
    </dgm:pt>
    <dgm:pt modelId="{4849C34C-16C4-44FB-B923-00DCA956A03A}" type="pres">
      <dgm:prSet presAssocID="{A95D4C4E-DAD1-4A35-81AD-250FBDD9329F}" presName="Accent" presStyleLbl="node1" presStyleIdx="0" presStyleCnt="3" custLinFactNeighborX="4723" custLinFactNeighborY="-930"/>
      <dgm:spPr>
        <a:solidFill>
          <a:schemeClr val="accent4">
            <a:lumMod val="60000"/>
            <a:lumOff val="40000"/>
          </a:schemeClr>
        </a:solidFill>
      </dgm:spPr>
    </dgm:pt>
    <dgm:pt modelId="{BC2C6B78-2D15-442F-953B-4FCA9C9C8E27}" type="pres">
      <dgm:prSet presAssocID="{A95D4C4E-DAD1-4A35-81AD-250FBDD9329F}" presName="ParentBackground3" presStyleCnt="0"/>
      <dgm:spPr/>
    </dgm:pt>
    <dgm:pt modelId="{9D3A73A7-6A88-4041-81E5-6362E40023DF}" type="pres">
      <dgm:prSet presAssocID="{A95D4C4E-DAD1-4A35-81AD-250FBDD9329F}" presName="ParentBackground" presStyleLbl="fgAcc1" presStyleIdx="0" presStyleCnt="3" custLinFactNeighborX="8596" custLinFactNeighborY="-1496"/>
      <dgm:spPr/>
    </dgm:pt>
    <dgm:pt modelId="{7AB9FE42-8522-4907-A9DA-009253E43CCB}" type="pres">
      <dgm:prSet presAssocID="{A95D4C4E-DAD1-4A35-81AD-250FBDD9329F}" presName="Parent3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CC7AC6C5-79D0-4CCC-BF7D-BC2F7A0BCC70}" type="pres">
      <dgm:prSet presAssocID="{99D834E7-894D-4AC9-B918-53E660560706}" presName="Accent2" presStyleCnt="0"/>
      <dgm:spPr/>
    </dgm:pt>
    <dgm:pt modelId="{FF43CAA2-A5A3-44BC-A05B-0D52ABA1A743}" type="pres">
      <dgm:prSet presAssocID="{99D834E7-894D-4AC9-B918-53E660560706}" presName="Accent" presStyleLbl="node1" presStyleIdx="1" presStyleCnt="3"/>
      <dgm:spPr>
        <a:solidFill>
          <a:schemeClr val="accent4">
            <a:lumMod val="60000"/>
            <a:lumOff val="40000"/>
          </a:schemeClr>
        </a:solidFill>
      </dgm:spPr>
    </dgm:pt>
    <dgm:pt modelId="{F4FB1CEC-7B4C-4A4D-85DF-FF0EB4DEFBED}" type="pres">
      <dgm:prSet presAssocID="{99D834E7-894D-4AC9-B918-53E660560706}" presName="ParentBackground2" presStyleCnt="0"/>
      <dgm:spPr/>
    </dgm:pt>
    <dgm:pt modelId="{FD3D1211-5BC5-438E-AC16-699F972A98BC}" type="pres">
      <dgm:prSet presAssocID="{99D834E7-894D-4AC9-B918-53E660560706}" presName="ParentBackground" presStyleLbl="fgAcc1" presStyleIdx="1" presStyleCnt="3"/>
      <dgm:spPr/>
    </dgm:pt>
    <dgm:pt modelId="{0745BFC5-C10F-4ACF-9C46-1E9D1CA94D3C}" type="pres">
      <dgm:prSet presAssocID="{99D834E7-894D-4AC9-B918-53E660560706}" presName="Parent2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B7676D33-113A-43EC-9123-B886DEA44CA0}" type="pres">
      <dgm:prSet presAssocID="{25B9D707-10FE-43B3-8C9B-5271ED8B917F}" presName="Accent1" presStyleCnt="0"/>
      <dgm:spPr/>
    </dgm:pt>
    <dgm:pt modelId="{6D2540DB-BA95-4FD4-92FF-3A63807677E3}" type="pres">
      <dgm:prSet presAssocID="{25B9D707-10FE-43B3-8C9B-5271ED8B917F}" presName="Accent" presStyleLbl="node1" presStyleIdx="2" presStyleCnt="3"/>
      <dgm:spPr>
        <a:solidFill>
          <a:schemeClr val="accent4">
            <a:lumMod val="60000"/>
            <a:lumOff val="40000"/>
          </a:schemeClr>
        </a:solidFill>
      </dgm:spPr>
    </dgm:pt>
    <dgm:pt modelId="{20DBF013-9543-40B2-A3F2-013A877EB2B5}" type="pres">
      <dgm:prSet presAssocID="{25B9D707-10FE-43B3-8C9B-5271ED8B917F}" presName="ParentBackground1" presStyleCnt="0"/>
      <dgm:spPr/>
    </dgm:pt>
    <dgm:pt modelId="{23CA4B38-9A72-4C47-B404-F8A1BD9C5C8E}" type="pres">
      <dgm:prSet presAssocID="{25B9D707-10FE-43B3-8C9B-5271ED8B917F}" presName="ParentBackground" presStyleLbl="fgAcc1" presStyleIdx="2" presStyleCnt="3"/>
      <dgm:spPr/>
    </dgm:pt>
    <dgm:pt modelId="{0B78164D-9571-4BA7-8721-5A110E4D0760}" type="pres">
      <dgm:prSet presAssocID="{25B9D707-10FE-43B3-8C9B-5271ED8B917F}" presName="Parent1" presStyleLbl="revTx" presStyleIdx="0" presStyleCnt="0">
        <dgm:presLayoutVars>
          <dgm:chMax val="1"/>
          <dgm:chPref val="1"/>
          <dgm:bulletEnabled val="1"/>
        </dgm:presLayoutVars>
      </dgm:prSet>
      <dgm:spPr/>
    </dgm:pt>
  </dgm:ptLst>
  <dgm:cxnLst>
    <dgm:cxn modelId="{F82D1408-5A4E-432D-AC20-A1B0A10C440A}" type="presOf" srcId="{2E470BF0-F5CE-4800-B786-34BC1BE3CC75}" destId="{54D1C7E5-1F74-40BF-9E83-5358B05B1BCC}" srcOrd="0" destOrd="0" presId="urn:microsoft.com/office/officeart/2011/layout/CircleProcess"/>
    <dgm:cxn modelId="{DF59100B-74D2-4E13-90D9-D5333B4A0E9E}" type="presOf" srcId="{A95D4C4E-DAD1-4A35-81AD-250FBDD9329F}" destId="{7AB9FE42-8522-4907-A9DA-009253E43CCB}" srcOrd="1" destOrd="0" presId="urn:microsoft.com/office/officeart/2011/layout/CircleProcess"/>
    <dgm:cxn modelId="{D1358682-C126-476F-9F6F-47519311418B}" srcId="{2E470BF0-F5CE-4800-B786-34BC1BE3CC75}" destId="{99D834E7-894D-4AC9-B918-53E660560706}" srcOrd="1" destOrd="0" parTransId="{FDC6F6E8-F18D-4252-9B69-9E963792A991}" sibTransId="{E23D4256-4101-4CA2-B6CE-8687DC2B9D03}"/>
    <dgm:cxn modelId="{91A627B8-888C-472E-A7EC-9A08CF885B8C}" type="presOf" srcId="{25B9D707-10FE-43B3-8C9B-5271ED8B917F}" destId="{23CA4B38-9A72-4C47-B404-F8A1BD9C5C8E}" srcOrd="0" destOrd="0" presId="urn:microsoft.com/office/officeart/2011/layout/CircleProcess"/>
    <dgm:cxn modelId="{CCE9D8BA-0543-4B95-9768-761E8D354F5F}" srcId="{2E470BF0-F5CE-4800-B786-34BC1BE3CC75}" destId="{25B9D707-10FE-43B3-8C9B-5271ED8B917F}" srcOrd="0" destOrd="0" parTransId="{B4DBA3F0-32D6-429F-9131-7318DBDD0713}" sibTransId="{8AE06A76-EED5-47E6-9456-6894EBDB1C2E}"/>
    <dgm:cxn modelId="{F9FFF8C3-4692-482B-ADB2-37C812986DDC}" type="presOf" srcId="{25B9D707-10FE-43B3-8C9B-5271ED8B917F}" destId="{0B78164D-9571-4BA7-8721-5A110E4D0760}" srcOrd="1" destOrd="0" presId="urn:microsoft.com/office/officeart/2011/layout/CircleProcess"/>
    <dgm:cxn modelId="{CADDCACB-5300-4747-9328-D430E18D685A}" type="presOf" srcId="{A95D4C4E-DAD1-4A35-81AD-250FBDD9329F}" destId="{9D3A73A7-6A88-4041-81E5-6362E40023DF}" srcOrd="0" destOrd="0" presId="urn:microsoft.com/office/officeart/2011/layout/CircleProcess"/>
    <dgm:cxn modelId="{1EAA94E8-40D5-468C-9D13-B2DB512B4C07}" type="presOf" srcId="{99D834E7-894D-4AC9-B918-53E660560706}" destId="{0745BFC5-C10F-4ACF-9C46-1E9D1CA94D3C}" srcOrd="1" destOrd="0" presId="urn:microsoft.com/office/officeart/2011/layout/CircleProcess"/>
    <dgm:cxn modelId="{2C2E26F6-D079-49FF-A9D9-CB1E7911E0E7}" type="presOf" srcId="{99D834E7-894D-4AC9-B918-53E660560706}" destId="{FD3D1211-5BC5-438E-AC16-699F972A98BC}" srcOrd="0" destOrd="0" presId="urn:microsoft.com/office/officeart/2011/layout/CircleProcess"/>
    <dgm:cxn modelId="{7034E2FC-11BA-4E13-83C4-ECB0333A66AD}" srcId="{2E470BF0-F5CE-4800-B786-34BC1BE3CC75}" destId="{A95D4C4E-DAD1-4A35-81AD-250FBDD9329F}" srcOrd="2" destOrd="0" parTransId="{907F1236-F538-404B-AFBB-2E9B3C1EBDC1}" sibTransId="{4047EFD8-7E26-49E2-8CED-1B7341CCA2A9}"/>
    <dgm:cxn modelId="{67FF2A5D-6C8A-48D9-8728-A5BB3CA18F45}" type="presParOf" srcId="{54D1C7E5-1F74-40BF-9E83-5358B05B1BCC}" destId="{6B63E0B7-39B1-4BD0-844D-3B71DB86EADE}" srcOrd="0" destOrd="0" presId="urn:microsoft.com/office/officeart/2011/layout/CircleProcess"/>
    <dgm:cxn modelId="{83E9130D-307E-4432-8768-6B579807D08E}" type="presParOf" srcId="{6B63E0B7-39B1-4BD0-844D-3B71DB86EADE}" destId="{4849C34C-16C4-44FB-B923-00DCA956A03A}" srcOrd="0" destOrd="0" presId="urn:microsoft.com/office/officeart/2011/layout/CircleProcess"/>
    <dgm:cxn modelId="{43B15686-AAD7-4E37-8837-224D623992E0}" type="presParOf" srcId="{54D1C7E5-1F74-40BF-9E83-5358B05B1BCC}" destId="{BC2C6B78-2D15-442F-953B-4FCA9C9C8E27}" srcOrd="1" destOrd="0" presId="urn:microsoft.com/office/officeart/2011/layout/CircleProcess"/>
    <dgm:cxn modelId="{99B80DB7-0E31-41E4-8D11-214DF57A3044}" type="presParOf" srcId="{BC2C6B78-2D15-442F-953B-4FCA9C9C8E27}" destId="{9D3A73A7-6A88-4041-81E5-6362E40023DF}" srcOrd="0" destOrd="0" presId="urn:microsoft.com/office/officeart/2011/layout/CircleProcess"/>
    <dgm:cxn modelId="{6B35646F-AC2F-4A27-B78C-5ACA40D53244}" type="presParOf" srcId="{54D1C7E5-1F74-40BF-9E83-5358B05B1BCC}" destId="{7AB9FE42-8522-4907-A9DA-009253E43CCB}" srcOrd="2" destOrd="0" presId="urn:microsoft.com/office/officeart/2011/layout/CircleProcess"/>
    <dgm:cxn modelId="{314D759C-7209-4DE0-AC16-AC6028A191D1}" type="presParOf" srcId="{54D1C7E5-1F74-40BF-9E83-5358B05B1BCC}" destId="{CC7AC6C5-79D0-4CCC-BF7D-BC2F7A0BCC70}" srcOrd="3" destOrd="0" presId="urn:microsoft.com/office/officeart/2011/layout/CircleProcess"/>
    <dgm:cxn modelId="{D4AC7FFA-FE58-4332-B6B8-3499DA365236}" type="presParOf" srcId="{CC7AC6C5-79D0-4CCC-BF7D-BC2F7A0BCC70}" destId="{FF43CAA2-A5A3-44BC-A05B-0D52ABA1A743}" srcOrd="0" destOrd="0" presId="urn:microsoft.com/office/officeart/2011/layout/CircleProcess"/>
    <dgm:cxn modelId="{FD29067C-1867-4B71-9E43-721D459ED9D3}" type="presParOf" srcId="{54D1C7E5-1F74-40BF-9E83-5358B05B1BCC}" destId="{F4FB1CEC-7B4C-4A4D-85DF-FF0EB4DEFBED}" srcOrd="4" destOrd="0" presId="urn:microsoft.com/office/officeart/2011/layout/CircleProcess"/>
    <dgm:cxn modelId="{88C19422-0E61-456B-B3C1-C9C091A12333}" type="presParOf" srcId="{F4FB1CEC-7B4C-4A4D-85DF-FF0EB4DEFBED}" destId="{FD3D1211-5BC5-438E-AC16-699F972A98BC}" srcOrd="0" destOrd="0" presId="urn:microsoft.com/office/officeart/2011/layout/CircleProcess"/>
    <dgm:cxn modelId="{0E6BBC5C-6F47-4DD0-B992-19FE26994A7A}" type="presParOf" srcId="{54D1C7E5-1F74-40BF-9E83-5358B05B1BCC}" destId="{0745BFC5-C10F-4ACF-9C46-1E9D1CA94D3C}" srcOrd="5" destOrd="0" presId="urn:microsoft.com/office/officeart/2011/layout/CircleProcess"/>
    <dgm:cxn modelId="{818776D7-C8D8-46E7-BF96-046CF58BEE9F}" type="presParOf" srcId="{54D1C7E5-1F74-40BF-9E83-5358B05B1BCC}" destId="{B7676D33-113A-43EC-9123-B886DEA44CA0}" srcOrd="6" destOrd="0" presId="urn:microsoft.com/office/officeart/2011/layout/CircleProcess"/>
    <dgm:cxn modelId="{7290173E-C5C4-48F9-A6FE-B803DB2D4CEF}" type="presParOf" srcId="{B7676D33-113A-43EC-9123-B886DEA44CA0}" destId="{6D2540DB-BA95-4FD4-92FF-3A63807677E3}" srcOrd="0" destOrd="0" presId="urn:microsoft.com/office/officeart/2011/layout/CircleProcess"/>
    <dgm:cxn modelId="{F05FC40D-B97C-4D8D-A12E-396AA9293F9A}" type="presParOf" srcId="{54D1C7E5-1F74-40BF-9E83-5358B05B1BCC}" destId="{20DBF013-9543-40B2-A3F2-013A877EB2B5}" srcOrd="7" destOrd="0" presId="urn:microsoft.com/office/officeart/2011/layout/CircleProcess"/>
    <dgm:cxn modelId="{97482E4B-E3C4-4CB5-9B04-EF003E8714FC}" type="presParOf" srcId="{20DBF013-9543-40B2-A3F2-013A877EB2B5}" destId="{23CA4B38-9A72-4C47-B404-F8A1BD9C5C8E}" srcOrd="0" destOrd="0" presId="urn:microsoft.com/office/officeart/2011/layout/CircleProcess"/>
    <dgm:cxn modelId="{08F3B0F7-6267-4297-8E8C-DBF3C6C59A74}" type="presParOf" srcId="{54D1C7E5-1F74-40BF-9E83-5358B05B1BCC}" destId="{0B78164D-9571-4BA7-8721-5A110E4D0760}" srcOrd="8" destOrd="0" presId="urn:microsoft.com/office/officeart/2011/layout/CircleProcess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49C34C-16C4-44FB-B923-00DCA956A03A}">
      <dsp:nvSpPr>
        <dsp:cNvPr id="0" name=""/>
        <dsp:cNvSpPr/>
      </dsp:nvSpPr>
      <dsp:spPr>
        <a:xfrm>
          <a:off x="6083942" y="753394"/>
          <a:ext cx="2046139" cy="2046518"/>
        </a:xfrm>
        <a:prstGeom prst="ellipse">
          <a:avLst/>
        </a:prstGeom>
        <a:solidFill>
          <a:schemeClr val="accent4">
            <a:lumMod val="60000"/>
            <a:lumOff val="4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3A73A7-6A88-4041-81E5-6362E40023DF}">
      <dsp:nvSpPr>
        <dsp:cNvPr id="0" name=""/>
        <dsp:cNvSpPr/>
      </dsp:nvSpPr>
      <dsp:spPr>
        <a:xfrm>
          <a:off x="6219447" y="812081"/>
          <a:ext cx="1910263" cy="1910059"/>
        </a:xfrm>
        <a:prstGeom prst="ellipse">
          <a:avLst/>
        </a:prstGeom>
        <a:solidFill>
          <a:schemeClr val="accent4">
            <a:lumMod val="20000"/>
            <a:lumOff val="80000"/>
            <a:alpha val="9000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olidFill>
                <a:schemeClr val="bg1"/>
              </a:solidFill>
            </a:rPr>
            <a:t>Indoor air quality</a:t>
          </a:r>
          <a:endParaRPr lang="en-IN" sz="1400" kern="1200" dirty="0">
            <a:solidFill>
              <a:schemeClr val="bg1"/>
            </a:solidFill>
          </a:endParaRPr>
        </a:p>
      </dsp:txBody>
      <dsp:txXfrm>
        <a:off x="6492532" y="1084998"/>
        <a:ext cx="1364093" cy="1364225"/>
      </dsp:txXfrm>
    </dsp:sp>
    <dsp:sp modelId="{FF43CAA2-A5A3-44BC-A05B-0D52ABA1A743}">
      <dsp:nvSpPr>
        <dsp:cNvPr id="0" name=""/>
        <dsp:cNvSpPr/>
      </dsp:nvSpPr>
      <dsp:spPr>
        <a:xfrm rot="2700000">
          <a:off x="3875023" y="774900"/>
          <a:ext cx="2041211" cy="2041211"/>
        </a:xfrm>
        <a:prstGeom prst="teardrop">
          <a:avLst>
            <a:gd name="adj" fmla="val 100000"/>
          </a:avLst>
        </a:prstGeom>
        <a:solidFill>
          <a:schemeClr val="accent4">
            <a:lumMod val="60000"/>
            <a:lumOff val="4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3D1211-5BC5-438E-AC16-699F972A98BC}">
      <dsp:nvSpPr>
        <dsp:cNvPr id="0" name=""/>
        <dsp:cNvSpPr/>
      </dsp:nvSpPr>
      <dsp:spPr>
        <a:xfrm>
          <a:off x="3940497" y="840656"/>
          <a:ext cx="1910263" cy="1910059"/>
        </a:xfrm>
        <a:prstGeom prst="ellipse">
          <a:avLst/>
        </a:prstGeom>
        <a:solidFill>
          <a:schemeClr val="accent4">
            <a:lumMod val="20000"/>
            <a:lumOff val="80000"/>
            <a:alpha val="9000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olidFill>
                <a:schemeClr val="bg1"/>
              </a:solidFill>
            </a:rPr>
            <a:t>Comfort</a:t>
          </a:r>
          <a:endParaRPr lang="en-IN" sz="1400" kern="1200" dirty="0">
            <a:solidFill>
              <a:schemeClr val="bg1"/>
            </a:solidFill>
          </a:endParaRPr>
        </a:p>
      </dsp:txBody>
      <dsp:txXfrm>
        <a:off x="4213582" y="1113573"/>
        <a:ext cx="1364093" cy="1364225"/>
      </dsp:txXfrm>
    </dsp:sp>
    <dsp:sp modelId="{6D2540DB-BA95-4FD4-92FF-3A63807677E3}">
      <dsp:nvSpPr>
        <dsp:cNvPr id="0" name=""/>
        <dsp:cNvSpPr/>
      </dsp:nvSpPr>
      <dsp:spPr>
        <a:xfrm rot="2700000">
          <a:off x="1760279" y="774900"/>
          <a:ext cx="2041211" cy="2041211"/>
        </a:xfrm>
        <a:prstGeom prst="teardrop">
          <a:avLst>
            <a:gd name="adj" fmla="val 100000"/>
          </a:avLst>
        </a:prstGeom>
        <a:solidFill>
          <a:schemeClr val="accent4">
            <a:lumMod val="60000"/>
            <a:lumOff val="4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CA4B38-9A72-4C47-B404-F8A1BD9C5C8E}">
      <dsp:nvSpPr>
        <dsp:cNvPr id="0" name=""/>
        <dsp:cNvSpPr/>
      </dsp:nvSpPr>
      <dsp:spPr>
        <a:xfrm>
          <a:off x="1825753" y="840656"/>
          <a:ext cx="1910263" cy="1910059"/>
        </a:xfrm>
        <a:prstGeom prst="ellipse">
          <a:avLst/>
        </a:prstGeom>
        <a:solidFill>
          <a:schemeClr val="accent4">
            <a:lumMod val="20000"/>
            <a:lumOff val="80000"/>
            <a:alpha val="9000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olidFill>
                <a:schemeClr val="bg1"/>
              </a:solidFill>
            </a:rPr>
            <a:t>Energy management</a:t>
          </a:r>
          <a:endParaRPr lang="en-IN" sz="1400" kern="1200" dirty="0">
            <a:solidFill>
              <a:schemeClr val="bg1"/>
            </a:solidFill>
          </a:endParaRPr>
        </a:p>
      </dsp:txBody>
      <dsp:txXfrm>
        <a:off x="2098838" y="1113573"/>
        <a:ext cx="1364093" cy="136422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49C34C-16C4-44FB-B923-00DCA956A03A}">
      <dsp:nvSpPr>
        <dsp:cNvPr id="0" name=""/>
        <dsp:cNvSpPr/>
      </dsp:nvSpPr>
      <dsp:spPr>
        <a:xfrm>
          <a:off x="6083942" y="753394"/>
          <a:ext cx="2046139" cy="2046518"/>
        </a:xfrm>
        <a:prstGeom prst="ellipse">
          <a:avLst/>
        </a:prstGeom>
        <a:solidFill>
          <a:schemeClr val="accent4">
            <a:lumMod val="60000"/>
            <a:lumOff val="4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3A73A7-6A88-4041-81E5-6362E40023DF}">
      <dsp:nvSpPr>
        <dsp:cNvPr id="0" name=""/>
        <dsp:cNvSpPr/>
      </dsp:nvSpPr>
      <dsp:spPr>
        <a:xfrm>
          <a:off x="6219447" y="812081"/>
          <a:ext cx="1910263" cy="1910059"/>
        </a:xfrm>
        <a:prstGeom prst="ellipse">
          <a:avLst/>
        </a:prstGeom>
        <a:solidFill>
          <a:schemeClr val="accent4">
            <a:lumMod val="20000"/>
            <a:lumOff val="80000"/>
            <a:alpha val="9000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olidFill>
                <a:schemeClr val="bg1"/>
              </a:solidFill>
            </a:rPr>
            <a:t>Wellbeing and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olidFill>
                <a:schemeClr val="bg1"/>
              </a:solidFill>
            </a:rPr>
            <a:t>Social aspect</a:t>
          </a:r>
          <a:endParaRPr lang="en-IN" sz="1400" kern="1200" dirty="0">
            <a:solidFill>
              <a:schemeClr val="bg1"/>
            </a:solidFill>
          </a:endParaRPr>
        </a:p>
      </dsp:txBody>
      <dsp:txXfrm>
        <a:off x="6492532" y="1084998"/>
        <a:ext cx="1364093" cy="1364225"/>
      </dsp:txXfrm>
    </dsp:sp>
    <dsp:sp modelId="{FF43CAA2-A5A3-44BC-A05B-0D52ABA1A743}">
      <dsp:nvSpPr>
        <dsp:cNvPr id="0" name=""/>
        <dsp:cNvSpPr/>
      </dsp:nvSpPr>
      <dsp:spPr>
        <a:xfrm rot="2700000">
          <a:off x="3875023" y="774900"/>
          <a:ext cx="2041211" cy="2041211"/>
        </a:xfrm>
        <a:prstGeom prst="teardrop">
          <a:avLst>
            <a:gd name="adj" fmla="val 100000"/>
          </a:avLst>
        </a:prstGeom>
        <a:solidFill>
          <a:schemeClr val="accent4">
            <a:lumMod val="60000"/>
            <a:lumOff val="4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3D1211-5BC5-438E-AC16-699F972A98BC}">
      <dsp:nvSpPr>
        <dsp:cNvPr id="0" name=""/>
        <dsp:cNvSpPr/>
      </dsp:nvSpPr>
      <dsp:spPr>
        <a:xfrm>
          <a:off x="3940497" y="840656"/>
          <a:ext cx="1910263" cy="1910059"/>
        </a:xfrm>
        <a:prstGeom prst="ellipse">
          <a:avLst/>
        </a:prstGeom>
        <a:solidFill>
          <a:schemeClr val="accent4">
            <a:lumMod val="20000"/>
            <a:lumOff val="80000"/>
            <a:alpha val="9000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olidFill>
                <a:schemeClr val="bg1"/>
              </a:solidFill>
            </a:rPr>
            <a:t>Solid waste management</a:t>
          </a:r>
          <a:endParaRPr lang="en-IN" sz="1400" kern="1200" dirty="0">
            <a:solidFill>
              <a:schemeClr val="bg1"/>
            </a:solidFill>
          </a:endParaRPr>
        </a:p>
      </dsp:txBody>
      <dsp:txXfrm>
        <a:off x="4213582" y="1113573"/>
        <a:ext cx="1364093" cy="1364225"/>
      </dsp:txXfrm>
    </dsp:sp>
    <dsp:sp modelId="{6D2540DB-BA95-4FD4-92FF-3A63807677E3}">
      <dsp:nvSpPr>
        <dsp:cNvPr id="0" name=""/>
        <dsp:cNvSpPr/>
      </dsp:nvSpPr>
      <dsp:spPr>
        <a:xfrm rot="2700000">
          <a:off x="1760279" y="774900"/>
          <a:ext cx="2041211" cy="2041211"/>
        </a:xfrm>
        <a:prstGeom prst="teardrop">
          <a:avLst>
            <a:gd name="adj" fmla="val 100000"/>
          </a:avLst>
        </a:prstGeom>
        <a:solidFill>
          <a:schemeClr val="accent4">
            <a:lumMod val="60000"/>
            <a:lumOff val="4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CA4B38-9A72-4C47-B404-F8A1BD9C5C8E}">
      <dsp:nvSpPr>
        <dsp:cNvPr id="0" name=""/>
        <dsp:cNvSpPr/>
      </dsp:nvSpPr>
      <dsp:spPr>
        <a:xfrm>
          <a:off x="1825753" y="840656"/>
          <a:ext cx="1910263" cy="1910059"/>
        </a:xfrm>
        <a:prstGeom prst="ellipse">
          <a:avLst/>
        </a:prstGeom>
        <a:solidFill>
          <a:schemeClr val="accent4">
            <a:lumMod val="20000"/>
            <a:lumOff val="80000"/>
            <a:alpha val="9000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olidFill>
                <a:schemeClr val="bg1"/>
              </a:solidFill>
            </a:rPr>
            <a:t>Water management</a:t>
          </a:r>
          <a:endParaRPr lang="en-IN" sz="1400" kern="1200" dirty="0">
            <a:solidFill>
              <a:schemeClr val="bg1"/>
            </a:solidFill>
          </a:endParaRPr>
        </a:p>
      </dsp:txBody>
      <dsp:txXfrm>
        <a:off x="2098838" y="1113573"/>
        <a:ext cx="1364093" cy="13642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CircleProcess">
  <dgm:title val="Circle Process"/>
  <dgm:desc val="Use to show sequential steps in a process. Limited to eleven Level 1 shapes with an unlimited number of Level 2 shapes. Works best with small amounts of text. Unused text does not appear, but remains available if you switch layouts."/>
  <dgm:catLst>
    <dgm:cat type="process" pri="8500"/>
    <dgm:cat type="officeonline" pri="85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11"/>
      <dgm:chPref val="11"/>
      <dgm:dir/>
      <dgm:resizeHandles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5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Parent2" refType="w" fact="0.6249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l" for="ch" forName="Parent1" refType="w" fact="0.1597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l" for="ch" forName="Accent2" refType="w" fact="0.5498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l" for="ch" forName="ParentBackground2" refType="w" fact="0.5648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l" for="ch" forName="Child2" refType="w" fact="0.5648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l" for="ch" forName="Accent1" refType="w" fact="-0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l" for="ch" forName="ParentBackground1" refType="w" fact="0.0997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l" for="ch" forName="Child1" refType="w" fact="0.0997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6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Parent3" refType="w" fact="0.744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l" for="ch" forName="Parent2" refType="w" fact="0.426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l" for="ch" forName="Parent1" refType="w" fact="0.109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l" for="ch" forName="Accent3" refType="w" fact="0.6928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l" for="ch" forName="ParentBackground3" refType="w" fact="0.703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l" for="ch" forName="Child3" refType="w" fact="0.703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l" for="ch" forName="Accent2" refType="w" fact="0.3122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l" for="ch" forName="ParentBackground2" refType="w" fact="0.385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l" for="ch" forName="Child2" refType="w" fact="0.385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l" for="ch" forName="Accent1" refType="w" fact="-0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l" for="ch" forName="ParentBackground1" refType="w" fact="0.068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l" for="ch" forName="Child1" refType="w" fact="0.068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7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Parent4" refType="w" fact="0.8057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l" for="ch" forName="Parent3" refType="w" fact="0.5647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l" for="ch" forName="Parent2" refType="w" fact="0.3237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l" for="ch" forName="Parent1" refType="w" fact="0.0827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l" for="ch" forName="Accent4" refType="w" fact="0.7668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l" for="ch" forName="ParentBackground4" refType="w" fact="0.7746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l" for="ch" forName="Child4" refType="w" fact="0.7746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l" for="ch" forName="Accent3" refType="w" fact="0.476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l" for="ch" forName="ParentBackground3" refType="w" fact="0.5336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l" for="ch" forName="Child3" refType="w" fact="0.5336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l" for="ch" forName="Accent2" refType="w" fact="0.236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l" for="ch" forName="ParentBackground2" refType="w" fact="0.2926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l" for="ch" forName="Child2" refType="w" fact="0.2926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l" for="ch" forName="Accent1" refType="w" fact="-0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l" for="ch" forName="ParentBackground1" refType="w" fact="0.0516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l" for="ch" forName="Child1" refType="w" fact="0.0516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8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Parent5" refType="w" fact="0.8434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l" for="ch" forName="Parent4" refType="w" fact="0.6492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l" for="ch" forName="Parent3" refType="w" fact="0.45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l" for="ch" forName="Parent2" refType="w" fact="0.2609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l" for="ch" forName="Parent1" refType="w" fact="0.0667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l" for="ch" forName="Accent5" refType="w" fact="0.8121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l" for="ch" forName="ParentBackground5" refType="w" fact="0.8183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l" for="ch" forName="Child5" refType="w" fact="0.8183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l" for="ch" forName="Accent4" refType="w" fact="0.5789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l" for="ch" forName="ParentBackground4" refType="w" fact="0.6242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l" for="ch" forName="Child4" refType="w" fact="0.6242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l" for="ch" forName="Accent3" refType="w" fact="0.3848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l" for="ch" forName="ParentBackground3" refType="w" fact="0.43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l" for="ch" forName="Child3" refType="w" fact="0.43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l" for="ch" forName="Accent2" refType="w" fact="0.1906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l" for="ch" forName="ParentBackground2" refType="w" fact="0.2358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l" for="ch" forName="Child2" refType="w" fact="0.2358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l" for="ch" forName="Accent1" refType="w" fact="-0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l" for="ch" forName="ParentBackground1" refType="w" fact="0.0416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l" for="ch" forName="Child1" refType="w" fact="0.0416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9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Parent6" refType="w" fact="0.8689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l" for="ch" forName="Parent5" refType="w" fact="0.7063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l" for="ch" forName="Parent4" refType="w" fact="0.5437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l" for="ch" forName="Parent3" refType="w" fact="0.381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l" for="ch" forName="Parent2" refType="w" fact="0.2184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l" for="ch" forName="Parent1" refType="w" fact="0.0558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l" for="ch" forName="Accent6" refType="w" fact="0.8426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l" for="ch" forName="ParentBackground6" refType="w" fact="0.8479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l" for="ch" forName="Child6" refType="w" fact="0.8479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l" for="ch" forName="Accent5" refType="w" fact="0.6474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l" for="ch" forName="ParentBackground5" refType="w" fact="0.6853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l" for="ch" forName="Child5" refType="w" fact="0.6853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l" for="ch" forName="Accent4" refType="w" fact="0.4848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l" for="ch" forName="ParentBackground4" refType="w" fact="0.5227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l" for="ch" forName="Child4" refType="w" fact="0.5227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l" for="ch" forName="Accent3" refType="w" fact="0.3222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l" for="ch" forName="ParentBackground3" refType="w" fact="0.3601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l" for="ch" forName="Child3" refType="w" fact="0.3601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l" for="ch" forName="Accent2" refType="w" fact="0.1596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l" for="ch" forName="ParentBackground2" refType="w" fact="0.197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l" for="ch" forName="Child2" refType="w" fact="0.197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l" for="ch" forName="Accent1" refType="w" fact="-0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l" for="ch" forName="ParentBackground1" refType="w" fact="0.0348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l" for="ch" forName="Child1" refType="w" fact="0.0348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10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Parent7" refType="w" fact="0.8872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l" for="ch" forName="Parent6" refType="w" fact="0.7473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l" for="ch" forName="Parent5" refType="w" fact="0.607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l" for="ch" forName="Parent4" refType="w" fact="0.4676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l" for="ch" forName="Parent3" refType="w" fact="0.3277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l" for="ch" forName="Parent2" refType="w" fact="0.1879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l" for="ch" forName="Parent1" refType="w" fact="0.048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l" for="ch" forName="Accent7" refType="w" fact="0.8646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l" for="ch" forName="ParentBackground7" refType="w" fact="0.8692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l" for="ch" forName="Child7" refType="w" fact="0.8692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l" for="ch" forName="Accent6" refType="w" fact="0.6967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l" for="ch" forName="ParentBackground6" refType="w" fact="0.7293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l" for="ch" forName="Child6" refType="w" fact="0.7293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l" for="ch" forName="Accent5" refType="w" fact="0.5569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l" for="ch" forName="ParentBackground5" refType="w" fact="0.5894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l" for="ch" forName="Child5" refType="w" fact="0.5894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l" for="ch" forName="Accent4" refType="w" fact="0.417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l" for="ch" forName="ParentBackground4" refType="w" fact="0.4496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l" for="ch" forName="Child4" refType="w" fact="0.4496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l" for="ch" forName="Accent3" refType="w" fact="0.2771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l" for="ch" forName="ParentBackground3" refType="w" fact="0.3097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l" for="ch" forName="Child3" refType="w" fact="0.3097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l" for="ch" forName="Accent2" refType="w" fact="0.1373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l" for="ch" forName="ParentBackground2" refType="w" fact="0.1698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l" for="ch" forName="Child2" refType="w" fact="0.1698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l" for="ch" forName="Accent1" refType="w" fact="-0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l" for="ch" forName="ParentBackground1" refType="w" fact="0.03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l" for="ch" forName="Child1" refType="w" fact="0.03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11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l" for="ch" forName="Parent8" refType="w" fact="0.901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l" for="ch" forName="Parent7" refType="w" fact="0.7783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l" for="ch" forName="Parent6" refType="w" fact="0.6556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l" for="ch" forName="Parent5" refType="w" fact="0.5329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l" for="ch" forName="Parent4" refType="w" fact="0.4102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l" for="ch" forName="Parent3" refType="w" fact="0.287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l" for="ch" forName="Parent2" refType="w" fact="0.1648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l" for="ch" forName="Parent1" refType="w" fact="0.0421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l" for="ch" forName="Accent8" refType="w" fact="0.8813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l" for="ch" forName="ParentBackground8" refType="w" fact="0.8852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l" for="ch" forName="Child8" refType="w" fact="0.8852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l" for="ch" forName="Accent7" refType="w" fact="0.7339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l" for="ch" forName="ParentBackground7" refType="w" fact="0.762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l" for="ch" forName="Child7" refType="w" fact="0.762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l" for="ch" forName="Accent6" refType="w" fact="0.6112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l" for="ch" forName="ParentBackground6" refType="w" fact="0.6398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l" for="ch" forName="Child6" refType="w" fact="0.6398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l" for="ch" forName="Accent5" refType="w" fact="0.488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l" for="ch" forName="ParentBackground5" refType="w" fact="0.5171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l" for="ch" forName="Child5" refType="w" fact="0.5171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l" for="ch" forName="Accent4" refType="w" fact="0.3658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l" for="ch" forName="ParentBackground4" refType="w" fact="0.3944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l" for="ch" forName="Child4" refType="w" fact="0.3944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l" for="ch" forName="Accent3" refType="w" fact="0.2431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l" for="ch" forName="ParentBackground3" refType="w" fact="0.2717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l" for="ch" forName="Child3" refType="w" fact="0.2717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l" for="ch" forName="Accent2" refType="w" fact="0.1204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l" for="ch" forName="ParentBackground2" refType="w" fact="0.149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l" for="ch" forName="Child2" refType="w" fact="0.149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l" for="ch" forName="Accent1" refType="w" fact="-0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l" for="ch" forName="ParentBackground1" refType="w" fact="0.0263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l" for="ch" forName="Child1" refType="w" fact="0.0263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12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l" for="ch" forName="Parent9" refType="w" fact="0.9119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l" for="ch" forName="Parent8" refType="w" fact="0.8026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l" for="ch" forName="Parent7" refType="w" fact="0.6933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l" for="ch" forName="Parent6" refType="w" fact="0.584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l" for="ch" forName="Parent5" refType="w" fact="0.4747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l" for="ch" forName="Parent4" refType="w" fact="0.3654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l" for="ch" forName="Parent3" refType="w" fact="0.2561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l" for="ch" forName="Parent2" refType="w" fact="0.1468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l" for="ch" forName="Parent1" refType="w" fact="0.037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l" for="ch" forName="Accent9" refType="w" fact="0.8942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l" for="ch" forName="ParentBackground9" refType="w" fact="0.8978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l" for="ch" forName="Child9" refType="w" fact="0.8978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l" for="ch" forName="Accent8" refType="w" fact="0.763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l" for="ch" forName="ParentBackground8" refType="w" fact="0.788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l" for="ch" forName="Child8" refType="w" fact="0.788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l" for="ch" forName="Accent7" refType="w" fact="0.6538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l" for="ch" forName="ParentBackground7" refType="w" fact="0.6792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l" for="ch" forName="Child7" refType="w" fact="0.6792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l" for="ch" forName="Accent6" refType="w" fact="0.544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l" for="ch" forName="ParentBackground6" refType="w" fact="0.5699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l" for="ch" forName="Child6" refType="w" fact="0.5699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l" for="ch" forName="Accent5" refType="w" fact="0.4352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l" for="ch" forName="ParentBackground5" refType="w" fact="0.4606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l" for="ch" forName="Child5" refType="w" fact="0.4606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l" for="ch" forName="Accent4" refType="w" fact="0.3259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l" for="ch" forName="ParentBackground4" refType="w" fact="0.3513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l" for="ch" forName="Child4" refType="w" fact="0.3513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l" for="ch" forName="Accent3" refType="w" fact="0.2166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l" for="ch" forName="ParentBackground3" refType="w" fact="0.242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l" for="ch" forName="Child3" refType="w" fact="0.242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l" for="ch" forName="Accent2" refType="w" fact="0.1073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l" for="ch" forName="ParentBackground2" refType="w" fact="0.1327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l" for="ch" forName="Child2" refType="w" fact="0.1327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l" for="ch" forName="Accent1" refType="w" fact="-0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l" for="ch" forName="ParentBackground1" refType="w" fact="0.0234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l" for="ch" forName="Child1" refType="w" fact="0.0234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13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l" for="ch" forName="Parent10" refType="w" fact="0.920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l" for="ch" forName="Parent9" refType="w" fact="0.822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l" for="ch" forName="Parent8" refType="w" fact="0.723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l" for="ch" forName="Parent7" refType="w" fact="0.62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l" for="ch" forName="Parent6" refType="w" fact="0.5264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l" for="ch" forName="Parent5" refType="w" fact="0.4279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l" for="ch" forName="Parent4" refType="w" fact="0.3294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l" for="ch" forName="Parent3" refType="w" fact="0.2309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l" for="ch" forName="Parent2" refType="w" fact="0.1324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l" for="ch" forName="Parent1" refType="w" fact="0.0338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l" for="ch" forName="Accent10" refType="w" fact="0.9047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l" for="ch" forName="ParentBackground10" refType="w" fact="0.9078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l" for="ch" forName="Child10" refType="w" fact="0.9078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l" for="ch" forName="Accent9" refType="w" fact="0.7864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l" for="ch" forName="ParentBackground9" refType="w" fact="0.8093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l" for="ch" forName="Child9" refType="w" fact="0.8093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l" for="ch" forName="Accent8" refType="w" fact="0.6879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l" for="ch" forName="ParentBackground8" refType="w" fact="0.7108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l" for="ch" forName="Child8" refType="w" fact="0.7108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l" for="ch" forName="Accent7" refType="w" fact="0.5893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l" for="ch" forName="ParentBackground7" refType="w" fact="0.6123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l" for="ch" forName="Child7" refType="w" fact="0.6123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l" for="ch" forName="Accent6" refType="w" fact="0.4908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l" for="ch" forName="ParentBackground6" refType="w" fact="0.5137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l" for="ch" forName="Child6" refType="w" fact="0.5137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l" for="ch" forName="Accent5" refType="w" fact="0.3923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l" for="ch" forName="ParentBackground5" refType="w" fact="0.4152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l" for="ch" forName="Child5" refType="w" fact="0.4152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l" for="ch" forName="Accent4" refType="w" fact="0.2938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l" for="ch" forName="ParentBackground4" refType="w" fact="0.3167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l" for="ch" forName="Child4" refType="w" fact="0.3167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l" for="ch" forName="Accent3" refType="w" fact="0.1952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l" for="ch" forName="ParentBackground3" refType="w" fact="0.2182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l" for="ch" forName="Child3" refType="w" fact="0.2182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l" for="ch" forName="Accent2" refType="w" fact="0.0967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l" for="ch" forName="ParentBackground2" refType="w" fact="0.1196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l" for="ch" forName="Child2" refType="w" fact="0.1196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l" for="ch" forName="Accent1" refType="w" fact="-0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l" for="ch" forName="ParentBackground1" refType="w" fact="0.0211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l" for="ch" forName="Child1" refType="w" fact="0.0211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14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l" for="ch" forName="Parent11" refType="w" fact="0.9277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l" for="ch" forName="Parent10" refType="w" fact="0.838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l" for="ch" forName="Parent9" refType="w" fact="0.7483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l" for="ch" forName="Parent8" refType="w" fact="0.6586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l" for="ch" forName="Parent7" refType="w" fact="0.5689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l" for="ch" forName="Parent6" refType="w" fact="0.4792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l" for="ch" forName="Parent5" refType="w" fact="0.389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l" for="ch" forName="Parent4" refType="w" fact="0.2999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l" for="ch" forName="Parent3" refType="w" fact="0.2102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l" for="ch" forName="Parent2" refType="w" fact="0.120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l" for="ch" forName="Parent1" refType="w" fact="0.0308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l" for="ch" forName="Accent11" refType="w" fact="0.9132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l" for="ch" forName="ParentBackground11" refType="w" fact="0.9161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l" for="ch" forName="Child11" refType="w" fact="0.9161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l" for="ch" forName="Accent10" refType="w" fact="0.805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l" for="ch" forName="ParentBackground10" refType="w" fact="0.8264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l" for="ch" forName="Child10" refType="w" fact="0.8264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l" for="ch" forName="Accent9" refType="w" fact="0.7158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l" for="ch" forName="ParentBackground9" refType="w" fact="0.7367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l" for="ch" forName="Child9" refType="w" fact="0.7367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l" for="ch" forName="Accent8" refType="w" fact="0.6261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l" for="ch" forName="ParentBackground8" refType="w" fact="0.647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l" for="ch" forName="Child8" refType="w" fact="0.647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l" for="ch" forName="Accent7" refType="w" fact="0.5364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l" for="ch" forName="ParentBackground7" refType="w" fact="0.5573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l" for="ch" forName="Child7" refType="w" fact="0.5573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l" for="ch" forName="Accent6" refType="w" fact="0.4467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l" for="ch" forName="ParentBackground6" refType="w" fact="0.4677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l" for="ch" forName="Child6" refType="w" fact="0.4677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l" for="ch" forName="Accent5" refType="w" fact="0.3571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l" for="ch" forName="ParentBackground5" refType="w" fact="0.378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l" for="ch" forName="Child5" refType="w" fact="0.378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l" for="ch" forName="Accent4" refType="w" fact="0.2674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l" for="ch" forName="ParentBackground4" refType="w" fact="0.2883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l" for="ch" forName="Child4" refType="w" fact="0.2883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l" for="ch" forName="Accent3" refType="w" fact="0.1777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l" for="ch" forName="ParentBackground3" refType="w" fact="0.1986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l" for="ch" forName="Child3" refType="w" fact="0.1986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l" for="ch" forName="Accent2" refType="w" fact="0.088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l" for="ch" forName="ParentBackground2" refType="w" fact="0.1089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l" for="ch" forName="Child2" refType="w" fact="0.1089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l" for="ch" forName="Accent1" refType="w" fact="-0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l" for="ch" forName="ParentBackground1" refType="w" fact="0.0192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l" for="ch" forName="Child1" refType="w" fact="0.0192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if>
      <dgm:else name="Name15">
        <dgm:choose name="Name16">
          <dgm:if name="Name17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18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r" for="ch" forName="Parent2" refType="w" fact="0.3751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r" for="ch" forName="Parent1" refType="w" fact="0.8403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r" for="ch" forName="Accent2" refType="w" fact="0.4502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r" for="ch" forName="ParentBackground2" refType="w" fact="0.4352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r" for="ch" forName="Child2" refType="w" fact="0.4352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r" for="ch" forName="Accent1" refType="w" fact="1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r" for="ch" forName="ParentBackground1" refType="w" fact="0.9003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r" for="ch" forName="Child1" refType="w" fact="0.9003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19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Parent3" refType="w" fact="0.256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r" for="ch" forName="Parent2" refType="w" fact="0.573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r" for="ch" forName="Parent1" refType="w" fact="0.891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r" for="ch" forName="Accent3" refType="w" fact="0.3072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r" for="ch" forName="ParentBackground3" refType="w" fact="0.297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r" for="ch" forName="Child3" refType="w" fact="0.297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r" for="ch" forName="Accent2" refType="w" fact="0.6878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r" for="ch" forName="ParentBackground2" refType="w" fact="0.614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r" for="ch" forName="Child2" refType="w" fact="0.614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r" for="ch" forName="Accent1" refType="w" fact="1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r" for="ch" forName="ParentBackground1" refType="w" fact="0.932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r" for="ch" forName="Child1" refType="w" fact="0.932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20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Parent4" refType="w" fact="0.1943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r" for="ch" forName="Parent3" refType="w" fact="0.4353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r" for="ch" forName="Parent2" refType="w" fact="0.6763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r" for="ch" forName="Parent1" refType="w" fact="0.9173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r" for="ch" forName="Accent4" refType="w" fact="0.2332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r" for="ch" forName="ParentBackground4" refType="w" fact="0.2254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r" for="ch" forName="Child4" refType="w" fact="0.2254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r" for="ch" forName="Accent3" refType="w" fact="0.523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r" for="ch" forName="ParentBackground3" refType="w" fact="0.4664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r" for="ch" forName="Child3" refType="w" fact="0.4664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r" for="ch" forName="Accent2" refType="w" fact="0.763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r" for="ch" forName="ParentBackground2" refType="w" fact="0.7074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r" for="ch" forName="Child2" refType="w" fact="0.7074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r" for="ch" forName="Accent1" refType="w" fact="1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r" for="ch" forName="ParentBackground1" refType="w" fact="0.9484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r" for="ch" forName="Child1" refType="w" fact="0.9484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21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Parent5" refType="w" fact="0.1566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r" for="ch" forName="Parent4" refType="w" fact="0.3508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r" for="ch" forName="Parent3" refType="w" fact="0.54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r" for="ch" forName="Parent2" refType="w" fact="0.7391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r" for="ch" forName="Parent1" refType="w" fact="0.9333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r" for="ch" forName="Accent5" refType="w" fact="0.1879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r" for="ch" forName="ParentBackground5" refType="w" fact="0.1817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r" for="ch" forName="Child5" refType="w" fact="0.1817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r" for="ch" forName="Accent4" refType="w" fact="0.4211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r" for="ch" forName="ParentBackground4" refType="w" fact="0.3758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r" for="ch" forName="Child4" refType="w" fact="0.3758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r" for="ch" forName="Accent3" refType="w" fact="0.6152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r" for="ch" forName="ParentBackground3" refType="w" fact="0.57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r" for="ch" forName="Child3" refType="w" fact="0.57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r" for="ch" forName="Accent2" refType="w" fact="0.8094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r" for="ch" forName="ParentBackground2" refType="w" fact="0.7642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r" for="ch" forName="Child2" refType="w" fact="0.7642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r" for="ch" forName="Accent1" refType="w" fact="1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r" for="ch" forName="ParentBackground1" refType="w" fact="0.9584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r" for="ch" forName="Child1" refType="w" fact="0.9584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22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r" for="ch" forName="Parent6" refType="w" fact="0.1311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r" for="ch" forName="Parent5" refType="w" fact="0.2937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r" for="ch" forName="Parent4" refType="w" fact="0.4563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r" for="ch" forName="Parent3" refType="w" fact="0.619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r" for="ch" forName="Parent2" refType="w" fact="0.7816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r" for="ch" forName="Parent1" refType="w" fact="0.9442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r" for="ch" forName="Accent6" refType="w" fact="0.1574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r" for="ch" forName="ParentBackground6" refType="w" fact="0.1521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r" for="ch" forName="Child6" refType="w" fact="0.1521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r" for="ch" forName="Accent5" refType="w" fact="0.3526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r" for="ch" forName="ParentBackground5" refType="w" fact="0.3147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r" for="ch" forName="Child5" refType="w" fact="0.3147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r" for="ch" forName="Accent4" refType="w" fact="0.5152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r" for="ch" forName="ParentBackground4" refType="w" fact="0.4773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r" for="ch" forName="Child4" refType="w" fact="0.4773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r" for="ch" forName="Accent3" refType="w" fact="0.6778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r" for="ch" forName="ParentBackground3" refType="w" fact="0.6399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r" for="ch" forName="Child3" refType="w" fact="0.6399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r" for="ch" forName="Accent2" refType="w" fact="0.8404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r" for="ch" forName="ParentBackground2" refType="w" fact="0.802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r" for="ch" forName="Child2" refType="w" fact="0.802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r" for="ch" forName="Accent1" refType="w" fact="1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r" for="ch" forName="ParentBackground1" refType="w" fact="0.9652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r" for="ch" forName="Child1" refType="w" fact="0.9652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23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r" for="ch" forName="Parent7" refType="w" fact="0.1128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r" for="ch" forName="Parent6" refType="w" fact="0.2527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r" for="ch" forName="Parent5" refType="w" fact="0.392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r" for="ch" forName="Parent4" refType="w" fact="0.5324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r" for="ch" forName="Parent3" refType="w" fact="0.6723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r" for="ch" forName="Parent2" refType="w" fact="0.8121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r" for="ch" forName="Parent1" refType="w" fact="0.952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r" for="ch" forName="Accent7" refType="w" fact="0.1354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r" for="ch" forName="ParentBackground7" refType="w" fact="0.1308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r" for="ch" forName="Child7" refType="w" fact="0.1308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r" for="ch" forName="Accent6" refType="w" fact="0.3033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r" for="ch" forName="ParentBackground6" refType="w" fact="0.2707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r" for="ch" forName="Child6" refType="w" fact="0.2707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r" for="ch" forName="Accent5" refType="w" fact="0.4431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r" for="ch" forName="ParentBackground5" refType="w" fact="0.4106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r" for="ch" forName="Child5" refType="w" fact="0.4106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r" for="ch" forName="Accent4" refType="w" fact="0.583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r" for="ch" forName="ParentBackground4" refType="w" fact="0.5504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r" for="ch" forName="Child4" refType="w" fact="0.5504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r" for="ch" forName="Accent3" refType="w" fact="0.7229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r" for="ch" forName="ParentBackground3" refType="w" fact="0.6903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r" for="ch" forName="Child3" refType="w" fact="0.6903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r" for="ch" forName="Accent2" refType="w" fact="0.8627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r" for="ch" forName="ParentBackground2" refType="w" fact="0.8302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r" for="ch" forName="Child2" refType="w" fact="0.8302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r" for="ch" forName="Accent1" refType="w" fact="1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r" for="ch" forName="ParentBackground1" refType="w" fact="0.97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r" for="ch" forName="Child1" refType="w" fact="0.97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24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r" for="ch" forName="Parent8" refType="w" fact="0.099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r" for="ch" forName="Parent7" refType="w" fact="0.2217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r" for="ch" forName="Parent6" refType="w" fact="0.3444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r" for="ch" forName="Parent5" refType="w" fact="0.4671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r" for="ch" forName="Parent4" refType="w" fact="0.5898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r" for="ch" forName="Parent3" refType="w" fact="0.712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r" for="ch" forName="Parent2" refType="w" fact="0.8352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r" for="ch" forName="Parent1" refType="w" fact="0.9579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r" for="ch" forName="Accent8" refType="w" fact="0.1187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r" for="ch" forName="ParentBackground8" refType="w" fact="0.1148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r" for="ch" forName="Child8" refType="w" fact="0.1148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r" for="ch" forName="Accent7" refType="w" fact="0.2661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r" for="ch" forName="ParentBackground7" refType="w" fact="0.237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r" for="ch" forName="Child7" refType="w" fact="0.237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r" for="ch" forName="Accent6" refType="w" fact="0.3888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r" for="ch" forName="ParentBackground6" refType="w" fact="0.3602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r" for="ch" forName="Child6" refType="w" fact="0.3602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r" for="ch" forName="Accent5" refType="w" fact="0.511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r" for="ch" forName="ParentBackground5" refType="w" fact="0.4829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r" for="ch" forName="Child5" refType="w" fact="0.4829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r" for="ch" forName="Accent4" refType="w" fact="0.6342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r" for="ch" forName="ParentBackground4" refType="w" fact="0.6056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r" for="ch" forName="Child4" refType="w" fact="0.6056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r" for="ch" forName="Accent3" refType="w" fact="0.7569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r" for="ch" forName="ParentBackground3" refType="w" fact="0.7283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r" for="ch" forName="Child3" refType="w" fact="0.7283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r" for="ch" forName="Accent2" refType="w" fact="0.8796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r" for="ch" forName="ParentBackground2" refType="w" fact="0.851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r" for="ch" forName="Child2" refType="w" fact="0.851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r" for="ch" forName="Accent1" refType="w" fact="1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r" for="ch" forName="ParentBackground1" refType="w" fact="0.9737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r" for="ch" forName="Child1" refType="w" fact="0.9737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25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r" for="ch" forName="Parent9" refType="w" fact="0.0881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r" for="ch" forName="Parent8" refType="w" fact="0.1974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r" for="ch" forName="Parent7" refType="w" fact="0.3067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r" for="ch" forName="Parent6" refType="w" fact="0.416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r" for="ch" forName="Parent5" refType="w" fact="0.5253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r" for="ch" forName="Parent4" refType="w" fact="0.6346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r" for="ch" forName="Parent3" refType="w" fact="0.7439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r" for="ch" forName="Parent2" refType="w" fact="0.8532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r" for="ch" forName="Parent1" refType="w" fact="0.962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r" for="ch" forName="Accent9" refType="w" fact="0.1058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r" for="ch" forName="ParentBackground9" refType="w" fact="0.1022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r" for="ch" forName="Child9" refType="w" fact="0.1022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r" for="ch" forName="Accent8" refType="w" fact="0.237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r" for="ch" forName="ParentBackground8" refType="w" fact="0.211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r" for="ch" forName="Child8" refType="w" fact="0.211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r" for="ch" forName="Accent7" refType="w" fact="0.3462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r" for="ch" forName="ParentBackground7" refType="w" fact="0.3208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r" for="ch" forName="Child7" refType="w" fact="0.3208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r" for="ch" forName="Accent6" refType="w" fact="0.455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r" for="ch" forName="ParentBackground6" refType="w" fact="0.4301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r" for="ch" forName="Child6" refType="w" fact="0.4301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r" for="ch" forName="Accent5" refType="w" fact="0.5648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r" for="ch" forName="ParentBackground5" refType="w" fact="0.5394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r" for="ch" forName="Child5" refType="w" fact="0.5394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r" for="ch" forName="Accent4" refType="w" fact="0.6741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r" for="ch" forName="ParentBackground4" refType="w" fact="0.6487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r" for="ch" forName="Child4" refType="w" fact="0.6487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r" for="ch" forName="Accent3" refType="w" fact="0.7834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r" for="ch" forName="ParentBackground3" refType="w" fact="0.758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r" for="ch" forName="Child3" refType="w" fact="0.758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r" for="ch" forName="Accent2" refType="w" fact="0.8927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r" for="ch" forName="ParentBackground2" refType="w" fact="0.8673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r" for="ch" forName="Child2" refType="w" fact="0.8673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r" for="ch" forName="Accent1" refType="w" fact="1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r" for="ch" forName="ParentBackground1" refType="w" fact="0.9765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r" for="ch" forName="Child1" refType="w" fact="0.9765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26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r" for="ch" forName="Parent10" refType="w" fact="0.079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r" for="ch" forName="Parent9" refType="w" fact="0.178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r" for="ch" forName="Parent8" refType="w" fact="0.276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r" for="ch" forName="Parent7" refType="w" fact="0.37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r" for="ch" forName="Parent6" refType="w" fact="0.4736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r" for="ch" forName="Parent5" refType="w" fact="0.5721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r" for="ch" forName="Parent4" refType="w" fact="0.6706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r" for="ch" forName="Parent3" refType="w" fact="0.7691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r" for="ch" forName="Parent2" refType="w" fact="0.8676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r" for="ch" forName="Parent1" refType="w" fact="0.9662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r" for="ch" forName="Accent10" refType="w" fact="0.0953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r" for="ch" forName="ParentBackground10" refType="w" fact="0.0922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r" for="ch" forName="Child10" refType="w" fact="0.0922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r" for="ch" forName="Accent9" refType="w" fact="0.2136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r" for="ch" forName="ParentBackground9" refType="w" fact="0.1907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r" for="ch" forName="Child9" refType="w" fact="0.1907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r" for="ch" forName="Accent8" refType="w" fact="0.3121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r" for="ch" forName="ParentBackground8" refType="w" fact="0.2892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r" for="ch" forName="Child8" refType="w" fact="0.2892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r" for="ch" forName="Accent7" refType="w" fact="0.4107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r" for="ch" forName="ParentBackground7" refType="w" fact="0.3877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r" for="ch" forName="Child7" refType="w" fact="0.3877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r" for="ch" forName="Accent6" refType="w" fact="0.5092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r" for="ch" forName="ParentBackground6" refType="w" fact="0.4863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r" for="ch" forName="Child6" refType="w" fact="0.4863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r" for="ch" forName="Accent5" refType="w" fact="0.6077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r" for="ch" forName="ParentBackground5" refType="w" fact="0.5848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r" for="ch" forName="Child5" refType="w" fact="0.5848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r" for="ch" forName="Accent4" refType="w" fact="0.7062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r" for="ch" forName="ParentBackground4" refType="w" fact="0.6833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r" for="ch" forName="Child4" refType="w" fact="0.6833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r" for="ch" forName="Accent3" refType="w" fact="0.8048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r" for="ch" forName="ParentBackground3" refType="w" fact="0.7818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r" for="ch" forName="Child3" refType="w" fact="0.7818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r" for="ch" forName="Accent2" refType="w" fact="0.9033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r" for="ch" forName="ParentBackground2" refType="w" fact="0.8804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r" for="ch" forName="Child2" refType="w" fact="0.8804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r" for="ch" forName="Accent1" refType="w" fact="1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r" for="ch" forName="ParentBackground1" refType="w" fact="0.9789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r" for="ch" forName="Child1" refType="w" fact="0.9789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27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r" for="ch" forName="Parent11" refType="w" fact="0.0723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r" for="ch" forName="Parent10" refType="w" fact="0.162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r" for="ch" forName="Parent9" refType="w" fact="0.2517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r" for="ch" forName="Parent8" refType="w" fact="0.3414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r" for="ch" forName="Parent7" refType="w" fact="0.4311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r" for="ch" forName="Parent6" refType="w" fact="0.5208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r" for="ch" forName="Parent5" refType="w" fact="0.610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r" for="ch" forName="Parent4" refType="w" fact="0.7001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r" for="ch" forName="Parent3" refType="w" fact="0.7898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r" for="ch" forName="Parent2" refType="w" fact="0.879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r" for="ch" forName="Parent1" refType="w" fact="0.9692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r" for="ch" forName="Accent11" refType="w" fact="0.0868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r" for="ch" forName="ParentBackground11" refType="w" fact="0.0839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r" for="ch" forName="Child11" refType="w" fact="0.0839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r" for="ch" forName="Accent10" refType="w" fact="0.194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r" for="ch" forName="ParentBackground10" refType="w" fact="0.1736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r" for="ch" forName="Child10" refType="w" fact="0.1736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r" for="ch" forName="Accent9" refType="w" fact="0.2842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r" for="ch" forName="ParentBackground9" refType="w" fact="0.2633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r" for="ch" forName="Child9" refType="w" fact="0.2633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r" for="ch" forName="Accent8" refType="w" fact="0.3739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r" for="ch" forName="ParentBackground8" refType="w" fact="0.353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r" for="ch" forName="Child8" refType="w" fact="0.353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r" for="ch" forName="Accent7" refType="w" fact="0.4636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r" for="ch" forName="ParentBackground7" refType="w" fact="0.4427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r" for="ch" forName="Child7" refType="w" fact="0.4427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r" for="ch" forName="Accent6" refType="w" fact="0.5533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r" for="ch" forName="ParentBackground6" refType="w" fact="0.5323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r" for="ch" forName="Child6" refType="w" fact="0.5323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r" for="ch" forName="Accent5" refType="w" fact="0.6429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r" for="ch" forName="ParentBackground5" refType="w" fact="0.622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r" for="ch" forName="Child5" refType="w" fact="0.622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r" for="ch" forName="Accent4" refType="w" fact="0.7326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r" for="ch" forName="ParentBackground4" refType="w" fact="0.7117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r" for="ch" forName="Child4" refType="w" fact="0.7117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r" for="ch" forName="Accent3" refType="w" fact="0.8223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r" for="ch" forName="ParentBackground3" refType="w" fact="0.8014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r" for="ch" forName="Child3" refType="w" fact="0.8014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r" for="ch" forName="Accent2" refType="w" fact="0.912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r" for="ch" forName="ParentBackground2" refType="w" fact="0.8911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r" for="ch" forName="Child2" refType="w" fact="0.8911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r" for="ch" forName="Accent1" refType="w" fact="1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r" for="ch" forName="ParentBackground1" refType="w" fact="0.9808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r" for="ch" forName="Child1" refType="w" fact="0.9808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8">
            <dgm:if name="Name29" axis="followSib" ptType="node" func="cnt" op="equ" val="0">
              <dgm:shape xmlns:r="http://schemas.openxmlformats.org/officeDocument/2006/relationships" type="ellipse" r:blip="">
                <dgm:adjLst/>
              </dgm:shape>
            </dgm:if>
            <dgm:else name="Name30">
              <dgm:choose name="Name31">
                <dgm:if name="Name32" axis="precedSib" ptType="node" func="cnt" op="equ" val="10">
                  <dgm:shape xmlns:r="http://schemas.openxmlformats.org/officeDocument/2006/relationships" type="ellipse" r:blip="">
                    <dgm:adjLst/>
                  </dgm:shape>
                </dgm:if>
                <dgm:else name="Name33">
                  <dgm:choose name="Name34">
                    <dgm:if name="Name35" func="var" arg="dir" op="equ" val="norm">
                      <dgm:shape xmlns:r="http://schemas.openxmlformats.org/officeDocument/2006/relationships" rot="45" type="teardrop" r:blip="">
                        <dgm:adjLst>
                          <dgm:adj idx="1" val="1"/>
                        </dgm:adjLst>
                      </dgm:shape>
                    </dgm:if>
                    <dgm:else name="Name36">
                      <dgm:shape xmlns:r="http://schemas.openxmlformats.org/officeDocument/2006/relationships" rot="225" type="teardrop" r:blip="">
                        <dgm:adjLst>
                          <dgm:adj idx="1" val="1"/>
                        </dgm:adjLst>
                      </dgm:shape>
                    </dgm:else>
                  </dgm:choose>
                </dgm:else>
              </dgm:choose>
            </dgm:else>
          </dgm:choose>
          <dgm:presOf/>
        </dgm:layoutNode>
      </dgm:forEach>
      <dgm:forEach name="parentBackgroundRepeat" axis="self">
        <dgm:layoutNode name="ParentBackground" styleLbl="fgAcc1">
          <dgm:alg type="sp"/>
          <dgm:shape xmlns:r="http://schemas.openxmlformats.org/officeDocument/2006/relationships" type="ellipse" r:blip="">
            <dgm:adjLst/>
          </dgm:shape>
          <dgm:presOf axis="self" ptType="node"/>
        </dgm:layoutNode>
      </dgm:forEach>
    </dgm:forEach>
    <dgm:forEach name="Name37" axis="ch" ptType="node" st="11" cnt="1"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38" ref="accentRepeat"/>
      </dgm:layoutNode>
      <dgm:layoutNode name="ParentBackground11">
        <dgm:alg type="sp"/>
        <dgm:shape xmlns:r="http://schemas.openxmlformats.org/officeDocument/2006/relationships" r:blip="">
          <dgm:adjLst/>
        </dgm:shape>
        <dgm:presOf/>
        <dgm:forEach name="Name39" ref="parentBackgroundRepeat"/>
      </dgm:layoutNode>
      <dgm:choose name="Name40">
        <dgm:if name="Name41" axis="ch" ptType="node" func="cnt" op="gte" val="1">
          <dgm:layoutNode name="Child1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2"/>
      </dgm:choose>
      <dgm:layoutNode name="Parent1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3" axis="ch" ptType="node" st="10" cnt="1"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44" ref="accentRepeat"/>
      </dgm:layoutNode>
      <dgm:layoutNode name="ParentBackground10">
        <dgm:alg type="sp"/>
        <dgm:shape xmlns:r="http://schemas.openxmlformats.org/officeDocument/2006/relationships" r:blip="">
          <dgm:adjLst/>
        </dgm:shape>
        <dgm:presOf/>
        <dgm:forEach name="Name45" ref="parentBackgroundRepeat"/>
      </dgm:layoutNode>
      <dgm:choose name="Name46">
        <dgm:if name="Name47" axis="ch" ptType="node" func="cnt" op="gte" val="1">
          <dgm:layoutNode name="Child10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8"/>
      </dgm:choose>
      <dgm:layoutNode name="Parent10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9" axis="ch" ptType="node" st="9" cnt="1"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50" ref="accentRepeat"/>
      </dgm:layoutNode>
      <dgm:layoutNode name="ParentBackground9">
        <dgm:alg type="sp"/>
        <dgm:shape xmlns:r="http://schemas.openxmlformats.org/officeDocument/2006/relationships" r:blip="">
          <dgm:adjLst/>
        </dgm:shape>
        <dgm:presOf/>
        <dgm:forEach name="Name51" ref="parentBackgroundRepeat"/>
      </dgm:layoutNode>
      <dgm:choose name="Name52">
        <dgm:if name="Name53" axis="ch" ptType="node" func="cnt" op="gte" val="1">
          <dgm:layoutNode name="Child9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4"/>
      </dgm:choose>
      <dgm:layoutNode name="Parent9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55" axis="ch" ptType="node" st="8" cnt="1"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56" ref="accentRepeat"/>
      </dgm:layoutNode>
      <dgm:layoutNode name="ParentBackground8">
        <dgm:alg type="sp"/>
        <dgm:shape xmlns:r="http://schemas.openxmlformats.org/officeDocument/2006/relationships" r:blip="">
          <dgm:adjLst/>
        </dgm:shape>
        <dgm:presOf/>
        <dgm:forEach name="Name57" ref="parentBackgroundRepeat"/>
      </dgm:layoutNode>
      <dgm:choose name="Name58">
        <dgm:if name="Name59" axis="ch" ptType="node" func="cnt" op="gte" val="1">
          <dgm:layoutNode name="Child8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0"/>
      </dgm:choose>
      <dgm:layoutNode name="Parent8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1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62" ref="accentRepeat"/>
      </dgm:layoutNode>
      <dgm:layoutNode name="ParentBackground7">
        <dgm:alg type="sp"/>
        <dgm:shape xmlns:r="http://schemas.openxmlformats.org/officeDocument/2006/relationships" r:blip="">
          <dgm:adjLst/>
        </dgm:shape>
        <dgm:presOf/>
        <dgm:forEach name="Name63" ref="parentBackgroundRepeat"/>
      </dgm:layoutNode>
      <dgm:choose name="Name64">
        <dgm:if name="Name65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6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7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68" ref="accentRepeat"/>
      </dgm:layoutNode>
      <dgm:layoutNode name="ParentBackground6">
        <dgm:alg type="sp"/>
        <dgm:shape xmlns:r="http://schemas.openxmlformats.org/officeDocument/2006/relationships" r:blip="">
          <dgm:adjLst/>
        </dgm:shape>
        <dgm:presOf/>
        <dgm:forEach name="Name69" ref="parentBackgroundRepeat"/>
      </dgm:layoutNode>
      <dgm:choose name="Name70">
        <dgm:if name="Name71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3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74" ref="accentRepeat"/>
      </dgm:layoutNode>
      <dgm:layoutNode name="ParentBackground5">
        <dgm:alg type="sp"/>
        <dgm:shape xmlns:r="http://schemas.openxmlformats.org/officeDocument/2006/relationships" r:blip="">
          <dgm:adjLst/>
        </dgm:shape>
        <dgm:presOf/>
        <dgm:forEach name="Name75" ref="parentBackgroundRepeat"/>
      </dgm:layoutNode>
      <dgm:choose name="Name76">
        <dgm:if name="Name77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8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9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80" ref="accentRepeat"/>
      </dgm:layoutNode>
      <dgm:layoutNode name="ParentBackground4">
        <dgm:alg type="sp"/>
        <dgm:shape xmlns:r="http://schemas.openxmlformats.org/officeDocument/2006/relationships" r:blip="">
          <dgm:adjLst/>
        </dgm:shape>
        <dgm:presOf/>
        <dgm:forEach name="Name81" ref="parentBackgroundRepeat"/>
      </dgm:layoutNode>
      <dgm:choose name="Name82">
        <dgm:if name="Name8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layoutNode name="ParentBackground3">
        <dgm:alg type="sp"/>
        <dgm:shape xmlns:r="http://schemas.openxmlformats.org/officeDocument/2006/relationships" r:blip="">
          <dgm:adjLst/>
        </dgm:shape>
        <dgm:presOf/>
        <dgm:forEach name="Name87" ref="parentBackgroundRepeat"/>
      </dgm:layoutNode>
      <dgm:choose name="Name88">
        <dgm:if name="Name89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0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1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92" ref="accentRepeat"/>
      </dgm:layoutNode>
      <dgm:layoutNode name="ParentBackground2" styleLbl="fgAcc1">
        <dgm:alg type="sp"/>
        <dgm:shape xmlns:r="http://schemas.openxmlformats.org/officeDocument/2006/relationships" r:blip="">
          <dgm:adjLst/>
        </dgm:shape>
        <dgm:presOf/>
        <dgm:forEach name="Name93" ref="parentBackgroundRepeat"/>
      </dgm:layoutNode>
      <dgm:choose name="Name94">
        <dgm:if name="Name95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6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7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98" ref="accentRepeat"/>
      </dgm:layoutNode>
      <dgm:layoutNode name="ParentBackground1">
        <dgm:alg type="sp"/>
        <dgm:shape xmlns:r="http://schemas.openxmlformats.org/officeDocument/2006/relationships" r:blip="">
          <dgm:adjLst/>
        </dgm:shape>
        <dgm:presOf/>
        <dgm:forEach name="Name99" ref="parentBackgroundRepeat"/>
      </dgm:layoutNode>
      <dgm:choose name="Name100">
        <dgm:if name="Name101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102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1/layout/CircleProcess">
  <dgm:title val="Circle Process"/>
  <dgm:desc val="Use to show sequential steps in a process. Limited to eleven Level 1 shapes with an unlimited number of Level 2 shapes. Works best with small amounts of text. Unused text does not appear, but remains available if you switch layouts."/>
  <dgm:catLst>
    <dgm:cat type="process" pri="8500"/>
    <dgm:cat type="officeonline" pri="85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11"/>
      <dgm:chPref val="11"/>
      <dgm:dir/>
      <dgm:resizeHandles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5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Parent2" refType="w" fact="0.6249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l" for="ch" forName="Parent1" refType="w" fact="0.1597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l" for="ch" forName="Accent2" refType="w" fact="0.5498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l" for="ch" forName="ParentBackground2" refType="w" fact="0.5648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l" for="ch" forName="Child2" refType="w" fact="0.5648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l" for="ch" forName="Accent1" refType="w" fact="-0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l" for="ch" forName="ParentBackground1" refType="w" fact="0.0997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l" for="ch" forName="Child1" refType="w" fact="0.0997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6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Parent3" refType="w" fact="0.744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l" for="ch" forName="Parent2" refType="w" fact="0.426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l" for="ch" forName="Parent1" refType="w" fact="0.109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l" for="ch" forName="Accent3" refType="w" fact="0.6928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l" for="ch" forName="ParentBackground3" refType="w" fact="0.703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l" for="ch" forName="Child3" refType="w" fact="0.703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l" for="ch" forName="Accent2" refType="w" fact="0.3122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l" for="ch" forName="ParentBackground2" refType="w" fact="0.385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l" for="ch" forName="Child2" refType="w" fact="0.385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l" for="ch" forName="Accent1" refType="w" fact="-0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l" for="ch" forName="ParentBackground1" refType="w" fact="0.068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l" for="ch" forName="Child1" refType="w" fact="0.068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7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Parent4" refType="w" fact="0.8057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l" for="ch" forName="Parent3" refType="w" fact="0.5647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l" for="ch" forName="Parent2" refType="w" fact="0.3237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l" for="ch" forName="Parent1" refType="w" fact="0.0827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l" for="ch" forName="Accent4" refType="w" fact="0.7668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l" for="ch" forName="ParentBackground4" refType="w" fact="0.7746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l" for="ch" forName="Child4" refType="w" fact="0.7746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l" for="ch" forName="Accent3" refType="w" fact="0.476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l" for="ch" forName="ParentBackground3" refType="w" fact="0.5336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l" for="ch" forName="Child3" refType="w" fact="0.5336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l" for="ch" forName="Accent2" refType="w" fact="0.236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l" for="ch" forName="ParentBackground2" refType="w" fact="0.2926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l" for="ch" forName="Child2" refType="w" fact="0.2926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l" for="ch" forName="Accent1" refType="w" fact="-0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l" for="ch" forName="ParentBackground1" refType="w" fact="0.0516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l" for="ch" forName="Child1" refType="w" fact="0.0516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8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Parent5" refType="w" fact="0.8434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l" for="ch" forName="Parent4" refType="w" fact="0.6492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l" for="ch" forName="Parent3" refType="w" fact="0.45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l" for="ch" forName="Parent2" refType="w" fact="0.2609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l" for="ch" forName="Parent1" refType="w" fact="0.0667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l" for="ch" forName="Accent5" refType="w" fact="0.8121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l" for="ch" forName="ParentBackground5" refType="w" fact="0.8183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l" for="ch" forName="Child5" refType="w" fact="0.8183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l" for="ch" forName="Accent4" refType="w" fact="0.5789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l" for="ch" forName="ParentBackground4" refType="w" fact="0.6242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l" for="ch" forName="Child4" refType="w" fact="0.6242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l" for="ch" forName="Accent3" refType="w" fact="0.3848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l" for="ch" forName="ParentBackground3" refType="w" fact="0.43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l" for="ch" forName="Child3" refType="w" fact="0.43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l" for="ch" forName="Accent2" refType="w" fact="0.1906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l" for="ch" forName="ParentBackground2" refType="w" fact="0.2358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l" for="ch" forName="Child2" refType="w" fact="0.2358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l" for="ch" forName="Accent1" refType="w" fact="-0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l" for="ch" forName="ParentBackground1" refType="w" fact="0.0416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l" for="ch" forName="Child1" refType="w" fact="0.0416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9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Parent6" refType="w" fact="0.8689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l" for="ch" forName="Parent5" refType="w" fact="0.7063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l" for="ch" forName="Parent4" refType="w" fact="0.5437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l" for="ch" forName="Parent3" refType="w" fact="0.381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l" for="ch" forName="Parent2" refType="w" fact="0.2184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l" for="ch" forName="Parent1" refType="w" fact="0.0558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l" for="ch" forName="Accent6" refType="w" fact="0.8426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l" for="ch" forName="ParentBackground6" refType="w" fact="0.8479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l" for="ch" forName="Child6" refType="w" fact="0.8479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l" for="ch" forName="Accent5" refType="w" fact="0.6474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l" for="ch" forName="ParentBackground5" refType="w" fact="0.6853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l" for="ch" forName="Child5" refType="w" fact="0.6853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l" for="ch" forName="Accent4" refType="w" fact="0.4848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l" for="ch" forName="ParentBackground4" refType="w" fact="0.5227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l" for="ch" forName="Child4" refType="w" fact="0.5227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l" for="ch" forName="Accent3" refType="w" fact="0.3222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l" for="ch" forName="ParentBackground3" refType="w" fact="0.3601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l" for="ch" forName="Child3" refType="w" fact="0.3601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l" for="ch" forName="Accent2" refType="w" fact="0.1596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l" for="ch" forName="ParentBackground2" refType="w" fact="0.197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l" for="ch" forName="Child2" refType="w" fact="0.197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l" for="ch" forName="Accent1" refType="w" fact="-0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l" for="ch" forName="ParentBackground1" refType="w" fact="0.0348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l" for="ch" forName="Child1" refType="w" fact="0.0348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10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Parent7" refType="w" fact="0.8872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l" for="ch" forName="Parent6" refType="w" fact="0.7473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l" for="ch" forName="Parent5" refType="w" fact="0.607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l" for="ch" forName="Parent4" refType="w" fact="0.4676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l" for="ch" forName="Parent3" refType="w" fact="0.3277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l" for="ch" forName="Parent2" refType="w" fact="0.1879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l" for="ch" forName="Parent1" refType="w" fact="0.048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l" for="ch" forName="Accent7" refType="w" fact="0.8646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l" for="ch" forName="ParentBackground7" refType="w" fact="0.8692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l" for="ch" forName="Child7" refType="w" fact="0.8692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l" for="ch" forName="Accent6" refType="w" fact="0.6967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l" for="ch" forName="ParentBackground6" refType="w" fact="0.7293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l" for="ch" forName="Child6" refType="w" fact="0.7293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l" for="ch" forName="Accent5" refType="w" fact="0.5569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l" for="ch" forName="ParentBackground5" refType="w" fact="0.5894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l" for="ch" forName="Child5" refType="w" fact="0.5894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l" for="ch" forName="Accent4" refType="w" fact="0.417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l" for="ch" forName="ParentBackground4" refType="w" fact="0.4496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l" for="ch" forName="Child4" refType="w" fact="0.4496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l" for="ch" forName="Accent3" refType="w" fact="0.2771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l" for="ch" forName="ParentBackground3" refType="w" fact="0.3097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l" for="ch" forName="Child3" refType="w" fact="0.3097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l" for="ch" forName="Accent2" refType="w" fact="0.1373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l" for="ch" forName="ParentBackground2" refType="w" fact="0.1698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l" for="ch" forName="Child2" refType="w" fact="0.1698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l" for="ch" forName="Accent1" refType="w" fact="-0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l" for="ch" forName="ParentBackground1" refType="w" fact="0.03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l" for="ch" forName="Child1" refType="w" fact="0.03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11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l" for="ch" forName="Parent8" refType="w" fact="0.901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l" for="ch" forName="Parent7" refType="w" fact="0.7783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l" for="ch" forName="Parent6" refType="w" fact="0.6556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l" for="ch" forName="Parent5" refType="w" fact="0.5329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l" for="ch" forName="Parent4" refType="w" fact="0.4102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l" for="ch" forName="Parent3" refType="w" fact="0.287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l" for="ch" forName="Parent2" refType="w" fact="0.1648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l" for="ch" forName="Parent1" refType="w" fact="0.0421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l" for="ch" forName="Accent8" refType="w" fact="0.8813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l" for="ch" forName="ParentBackground8" refType="w" fact="0.8852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l" for="ch" forName="Child8" refType="w" fact="0.8852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l" for="ch" forName="Accent7" refType="w" fact="0.7339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l" for="ch" forName="ParentBackground7" refType="w" fact="0.762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l" for="ch" forName="Child7" refType="w" fact="0.762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l" for="ch" forName="Accent6" refType="w" fact="0.6112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l" for="ch" forName="ParentBackground6" refType="w" fact="0.6398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l" for="ch" forName="Child6" refType="w" fact="0.6398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l" for="ch" forName="Accent5" refType="w" fact="0.488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l" for="ch" forName="ParentBackground5" refType="w" fact="0.5171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l" for="ch" forName="Child5" refType="w" fact="0.5171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l" for="ch" forName="Accent4" refType="w" fact="0.3658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l" for="ch" forName="ParentBackground4" refType="w" fact="0.3944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l" for="ch" forName="Child4" refType="w" fact="0.3944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l" for="ch" forName="Accent3" refType="w" fact="0.2431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l" for="ch" forName="ParentBackground3" refType="w" fact="0.2717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l" for="ch" forName="Child3" refType="w" fact="0.2717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l" for="ch" forName="Accent2" refType="w" fact="0.1204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l" for="ch" forName="ParentBackground2" refType="w" fact="0.149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l" for="ch" forName="Child2" refType="w" fact="0.149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l" for="ch" forName="Accent1" refType="w" fact="-0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l" for="ch" forName="ParentBackground1" refType="w" fact="0.0263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l" for="ch" forName="Child1" refType="w" fact="0.0263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12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l" for="ch" forName="Parent9" refType="w" fact="0.9119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l" for="ch" forName="Parent8" refType="w" fact="0.8026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l" for="ch" forName="Parent7" refType="w" fact="0.6933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l" for="ch" forName="Parent6" refType="w" fact="0.584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l" for="ch" forName="Parent5" refType="w" fact="0.4747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l" for="ch" forName="Parent4" refType="w" fact="0.3654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l" for="ch" forName="Parent3" refType="w" fact="0.2561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l" for="ch" forName="Parent2" refType="w" fact="0.1468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l" for="ch" forName="Parent1" refType="w" fact="0.037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l" for="ch" forName="Accent9" refType="w" fact="0.8942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l" for="ch" forName="ParentBackground9" refType="w" fact="0.8978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l" for="ch" forName="Child9" refType="w" fact="0.8978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l" for="ch" forName="Accent8" refType="w" fact="0.763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l" for="ch" forName="ParentBackground8" refType="w" fact="0.788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l" for="ch" forName="Child8" refType="w" fact="0.788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l" for="ch" forName="Accent7" refType="w" fact="0.6538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l" for="ch" forName="ParentBackground7" refType="w" fact="0.6792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l" for="ch" forName="Child7" refType="w" fact="0.6792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l" for="ch" forName="Accent6" refType="w" fact="0.544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l" for="ch" forName="ParentBackground6" refType="w" fact="0.5699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l" for="ch" forName="Child6" refType="w" fact="0.5699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l" for="ch" forName="Accent5" refType="w" fact="0.4352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l" for="ch" forName="ParentBackground5" refType="w" fact="0.4606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l" for="ch" forName="Child5" refType="w" fact="0.4606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l" for="ch" forName="Accent4" refType="w" fact="0.3259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l" for="ch" forName="ParentBackground4" refType="w" fact="0.3513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l" for="ch" forName="Child4" refType="w" fact="0.3513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l" for="ch" forName="Accent3" refType="w" fact="0.2166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l" for="ch" forName="ParentBackground3" refType="w" fact="0.242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l" for="ch" forName="Child3" refType="w" fact="0.242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l" for="ch" forName="Accent2" refType="w" fact="0.1073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l" for="ch" forName="ParentBackground2" refType="w" fact="0.1327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l" for="ch" forName="Child2" refType="w" fact="0.1327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l" for="ch" forName="Accent1" refType="w" fact="-0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l" for="ch" forName="ParentBackground1" refType="w" fact="0.0234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l" for="ch" forName="Child1" refType="w" fact="0.0234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13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l" for="ch" forName="Parent10" refType="w" fact="0.920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l" for="ch" forName="Parent9" refType="w" fact="0.822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l" for="ch" forName="Parent8" refType="w" fact="0.723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l" for="ch" forName="Parent7" refType="w" fact="0.62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l" for="ch" forName="Parent6" refType="w" fact="0.5264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l" for="ch" forName="Parent5" refType="w" fact="0.4279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l" for="ch" forName="Parent4" refType="w" fact="0.3294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l" for="ch" forName="Parent3" refType="w" fact="0.2309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l" for="ch" forName="Parent2" refType="w" fact="0.1324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l" for="ch" forName="Parent1" refType="w" fact="0.0338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l" for="ch" forName="Accent10" refType="w" fact="0.9047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l" for="ch" forName="ParentBackground10" refType="w" fact="0.9078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l" for="ch" forName="Child10" refType="w" fact="0.9078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l" for="ch" forName="Accent9" refType="w" fact="0.7864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l" for="ch" forName="ParentBackground9" refType="w" fact="0.8093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l" for="ch" forName="Child9" refType="w" fact="0.8093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l" for="ch" forName="Accent8" refType="w" fact="0.6879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l" for="ch" forName="ParentBackground8" refType="w" fact="0.7108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l" for="ch" forName="Child8" refType="w" fact="0.7108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l" for="ch" forName="Accent7" refType="w" fact="0.5893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l" for="ch" forName="ParentBackground7" refType="w" fact="0.6123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l" for="ch" forName="Child7" refType="w" fact="0.6123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l" for="ch" forName="Accent6" refType="w" fact="0.4908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l" for="ch" forName="ParentBackground6" refType="w" fact="0.5137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l" for="ch" forName="Child6" refType="w" fact="0.5137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l" for="ch" forName="Accent5" refType="w" fact="0.3923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l" for="ch" forName="ParentBackground5" refType="w" fact="0.4152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l" for="ch" forName="Child5" refType="w" fact="0.4152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l" for="ch" forName="Accent4" refType="w" fact="0.2938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l" for="ch" forName="ParentBackground4" refType="w" fact="0.3167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l" for="ch" forName="Child4" refType="w" fact="0.3167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l" for="ch" forName="Accent3" refType="w" fact="0.1952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l" for="ch" forName="ParentBackground3" refType="w" fact="0.2182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l" for="ch" forName="Child3" refType="w" fact="0.2182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l" for="ch" forName="Accent2" refType="w" fact="0.0967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l" for="ch" forName="ParentBackground2" refType="w" fact="0.1196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l" for="ch" forName="Child2" refType="w" fact="0.1196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l" for="ch" forName="Accent1" refType="w" fact="-0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l" for="ch" forName="ParentBackground1" refType="w" fact="0.0211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l" for="ch" forName="Child1" refType="w" fact="0.0211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14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l" for="ch" forName="Parent11" refType="w" fact="0.9277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l" for="ch" forName="Parent10" refType="w" fact="0.838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l" for="ch" forName="Parent9" refType="w" fact="0.7483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l" for="ch" forName="Parent8" refType="w" fact="0.6586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l" for="ch" forName="Parent7" refType="w" fact="0.5689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l" for="ch" forName="Parent6" refType="w" fact="0.4792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l" for="ch" forName="Parent5" refType="w" fact="0.389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l" for="ch" forName="Parent4" refType="w" fact="0.2999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l" for="ch" forName="Parent3" refType="w" fact="0.2102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l" for="ch" forName="Parent2" refType="w" fact="0.120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l" for="ch" forName="Parent1" refType="w" fact="0.0308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l" for="ch" forName="Accent11" refType="w" fact="0.9132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l" for="ch" forName="ParentBackground11" refType="w" fact="0.9161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l" for="ch" forName="Child11" refType="w" fact="0.9161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l" for="ch" forName="Accent10" refType="w" fact="0.805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l" for="ch" forName="ParentBackground10" refType="w" fact="0.8264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l" for="ch" forName="Child10" refType="w" fact="0.8264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l" for="ch" forName="Accent9" refType="w" fact="0.7158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l" for="ch" forName="ParentBackground9" refType="w" fact="0.7367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l" for="ch" forName="Child9" refType="w" fact="0.7367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l" for="ch" forName="Accent8" refType="w" fact="0.6261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l" for="ch" forName="ParentBackground8" refType="w" fact="0.647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l" for="ch" forName="Child8" refType="w" fact="0.647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l" for="ch" forName="Accent7" refType="w" fact="0.5364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l" for="ch" forName="ParentBackground7" refType="w" fact="0.5573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l" for="ch" forName="Child7" refType="w" fact="0.5573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l" for="ch" forName="Accent6" refType="w" fact="0.4467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l" for="ch" forName="ParentBackground6" refType="w" fact="0.4677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l" for="ch" forName="Child6" refType="w" fact="0.4677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l" for="ch" forName="Accent5" refType="w" fact="0.3571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l" for="ch" forName="ParentBackground5" refType="w" fact="0.378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l" for="ch" forName="Child5" refType="w" fact="0.378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l" for="ch" forName="Accent4" refType="w" fact="0.2674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l" for="ch" forName="ParentBackground4" refType="w" fact="0.2883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l" for="ch" forName="Child4" refType="w" fact="0.2883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l" for="ch" forName="Accent3" refType="w" fact="0.1777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l" for="ch" forName="ParentBackground3" refType="w" fact="0.1986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l" for="ch" forName="Child3" refType="w" fact="0.1986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l" for="ch" forName="Accent2" refType="w" fact="0.088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l" for="ch" forName="ParentBackground2" refType="w" fact="0.1089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l" for="ch" forName="Child2" refType="w" fact="0.1089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l" for="ch" forName="Accent1" refType="w" fact="-0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l" for="ch" forName="ParentBackground1" refType="w" fact="0.0192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l" for="ch" forName="Child1" refType="w" fact="0.0192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if>
      <dgm:else name="Name15">
        <dgm:choose name="Name16">
          <dgm:if name="Name17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18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r" for="ch" forName="Parent2" refType="w" fact="0.3751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r" for="ch" forName="Parent1" refType="w" fact="0.8403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r" for="ch" forName="Accent2" refType="w" fact="0.4502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r" for="ch" forName="ParentBackground2" refType="w" fact="0.4352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r" for="ch" forName="Child2" refType="w" fact="0.4352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r" for="ch" forName="Accent1" refType="w" fact="1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r" for="ch" forName="ParentBackground1" refType="w" fact="0.9003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r" for="ch" forName="Child1" refType="w" fact="0.9003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19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Parent3" refType="w" fact="0.256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r" for="ch" forName="Parent2" refType="w" fact="0.573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r" for="ch" forName="Parent1" refType="w" fact="0.891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r" for="ch" forName="Accent3" refType="w" fact="0.3072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r" for="ch" forName="ParentBackground3" refType="w" fact="0.297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r" for="ch" forName="Child3" refType="w" fact="0.297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r" for="ch" forName="Accent2" refType="w" fact="0.6878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r" for="ch" forName="ParentBackground2" refType="w" fact="0.614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r" for="ch" forName="Child2" refType="w" fact="0.614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r" for="ch" forName="Accent1" refType="w" fact="1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r" for="ch" forName="ParentBackground1" refType="w" fact="0.932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r" for="ch" forName="Child1" refType="w" fact="0.932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20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Parent4" refType="w" fact="0.1943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r" for="ch" forName="Parent3" refType="w" fact="0.4353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r" for="ch" forName="Parent2" refType="w" fact="0.6763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r" for="ch" forName="Parent1" refType="w" fact="0.9173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r" for="ch" forName="Accent4" refType="w" fact="0.2332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r" for="ch" forName="ParentBackground4" refType="w" fact="0.2254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r" for="ch" forName="Child4" refType="w" fact="0.2254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r" for="ch" forName="Accent3" refType="w" fact="0.523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r" for="ch" forName="ParentBackground3" refType="w" fact="0.4664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r" for="ch" forName="Child3" refType="w" fact="0.4664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r" for="ch" forName="Accent2" refType="w" fact="0.763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r" for="ch" forName="ParentBackground2" refType="w" fact="0.7074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r" for="ch" forName="Child2" refType="w" fact="0.7074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r" for="ch" forName="Accent1" refType="w" fact="1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r" for="ch" forName="ParentBackground1" refType="w" fact="0.9484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r" for="ch" forName="Child1" refType="w" fact="0.9484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21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Parent5" refType="w" fact="0.1566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r" for="ch" forName="Parent4" refType="w" fact="0.3508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r" for="ch" forName="Parent3" refType="w" fact="0.54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r" for="ch" forName="Parent2" refType="w" fact="0.7391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r" for="ch" forName="Parent1" refType="w" fact="0.9333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r" for="ch" forName="Accent5" refType="w" fact="0.1879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r" for="ch" forName="ParentBackground5" refType="w" fact="0.1817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r" for="ch" forName="Child5" refType="w" fact="0.1817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r" for="ch" forName="Accent4" refType="w" fact="0.4211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r" for="ch" forName="ParentBackground4" refType="w" fact="0.3758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r" for="ch" forName="Child4" refType="w" fact="0.3758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r" for="ch" forName="Accent3" refType="w" fact="0.6152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r" for="ch" forName="ParentBackground3" refType="w" fact="0.57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r" for="ch" forName="Child3" refType="w" fact="0.57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r" for="ch" forName="Accent2" refType="w" fact="0.8094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r" for="ch" forName="ParentBackground2" refType="w" fact="0.7642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r" for="ch" forName="Child2" refType="w" fact="0.7642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r" for="ch" forName="Accent1" refType="w" fact="1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r" for="ch" forName="ParentBackground1" refType="w" fact="0.9584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r" for="ch" forName="Child1" refType="w" fact="0.9584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22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r" for="ch" forName="Parent6" refType="w" fact="0.1311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r" for="ch" forName="Parent5" refType="w" fact="0.2937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r" for="ch" forName="Parent4" refType="w" fact="0.4563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r" for="ch" forName="Parent3" refType="w" fact="0.619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r" for="ch" forName="Parent2" refType="w" fact="0.7816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r" for="ch" forName="Parent1" refType="w" fact="0.9442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r" for="ch" forName="Accent6" refType="w" fact="0.1574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r" for="ch" forName="ParentBackground6" refType="w" fact="0.1521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r" for="ch" forName="Child6" refType="w" fact="0.1521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r" for="ch" forName="Accent5" refType="w" fact="0.3526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r" for="ch" forName="ParentBackground5" refType="w" fact="0.3147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r" for="ch" forName="Child5" refType="w" fact="0.3147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r" for="ch" forName="Accent4" refType="w" fact="0.5152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r" for="ch" forName="ParentBackground4" refType="w" fact="0.4773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r" for="ch" forName="Child4" refType="w" fact="0.4773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r" for="ch" forName="Accent3" refType="w" fact="0.6778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r" for="ch" forName="ParentBackground3" refType="w" fact="0.6399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r" for="ch" forName="Child3" refType="w" fact="0.6399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r" for="ch" forName="Accent2" refType="w" fact="0.8404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r" for="ch" forName="ParentBackground2" refType="w" fact="0.802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r" for="ch" forName="Child2" refType="w" fact="0.802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r" for="ch" forName="Accent1" refType="w" fact="1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r" for="ch" forName="ParentBackground1" refType="w" fact="0.9652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r" for="ch" forName="Child1" refType="w" fact="0.9652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23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r" for="ch" forName="Parent7" refType="w" fact="0.1128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r" for="ch" forName="Parent6" refType="w" fact="0.2527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r" for="ch" forName="Parent5" refType="w" fact="0.392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r" for="ch" forName="Parent4" refType="w" fact="0.5324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r" for="ch" forName="Parent3" refType="w" fact="0.6723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r" for="ch" forName="Parent2" refType="w" fact="0.8121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r" for="ch" forName="Parent1" refType="w" fact="0.952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r" for="ch" forName="Accent7" refType="w" fact="0.1354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r" for="ch" forName="ParentBackground7" refType="w" fact="0.1308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r" for="ch" forName="Child7" refType="w" fact="0.1308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r" for="ch" forName="Accent6" refType="w" fact="0.3033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r" for="ch" forName="ParentBackground6" refType="w" fact="0.2707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r" for="ch" forName="Child6" refType="w" fact="0.2707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r" for="ch" forName="Accent5" refType="w" fact="0.4431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r" for="ch" forName="ParentBackground5" refType="w" fact="0.4106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r" for="ch" forName="Child5" refType="w" fact="0.4106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r" for="ch" forName="Accent4" refType="w" fact="0.583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r" for="ch" forName="ParentBackground4" refType="w" fact="0.5504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r" for="ch" forName="Child4" refType="w" fact="0.5504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r" for="ch" forName="Accent3" refType="w" fact="0.7229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r" for="ch" forName="ParentBackground3" refType="w" fact="0.6903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r" for="ch" forName="Child3" refType="w" fact="0.6903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r" for="ch" forName="Accent2" refType="w" fact="0.8627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r" for="ch" forName="ParentBackground2" refType="w" fact="0.8302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r" for="ch" forName="Child2" refType="w" fact="0.8302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r" for="ch" forName="Accent1" refType="w" fact="1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r" for="ch" forName="ParentBackground1" refType="w" fact="0.97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r" for="ch" forName="Child1" refType="w" fact="0.97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24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r" for="ch" forName="Parent8" refType="w" fact="0.099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r" for="ch" forName="Parent7" refType="w" fact="0.2217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r" for="ch" forName="Parent6" refType="w" fact="0.3444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r" for="ch" forName="Parent5" refType="w" fact="0.4671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r" for="ch" forName="Parent4" refType="w" fact="0.5898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r" for="ch" forName="Parent3" refType="w" fact="0.712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r" for="ch" forName="Parent2" refType="w" fact="0.8352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r" for="ch" forName="Parent1" refType="w" fact="0.9579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r" for="ch" forName="Accent8" refType="w" fact="0.1187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r" for="ch" forName="ParentBackground8" refType="w" fact="0.1148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r" for="ch" forName="Child8" refType="w" fact="0.1148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r" for="ch" forName="Accent7" refType="w" fact="0.2661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r" for="ch" forName="ParentBackground7" refType="w" fact="0.237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r" for="ch" forName="Child7" refType="w" fact="0.237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r" for="ch" forName="Accent6" refType="w" fact="0.3888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r" for="ch" forName="ParentBackground6" refType="w" fact="0.3602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r" for="ch" forName="Child6" refType="w" fact="0.3602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r" for="ch" forName="Accent5" refType="w" fact="0.511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r" for="ch" forName="ParentBackground5" refType="w" fact="0.4829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r" for="ch" forName="Child5" refType="w" fact="0.4829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r" for="ch" forName="Accent4" refType="w" fact="0.6342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r" for="ch" forName="ParentBackground4" refType="w" fact="0.6056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r" for="ch" forName="Child4" refType="w" fact="0.6056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r" for="ch" forName="Accent3" refType="w" fact="0.7569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r" for="ch" forName="ParentBackground3" refType="w" fact="0.7283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r" for="ch" forName="Child3" refType="w" fact="0.7283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r" for="ch" forName="Accent2" refType="w" fact="0.8796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r" for="ch" forName="ParentBackground2" refType="w" fact="0.851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r" for="ch" forName="Child2" refType="w" fact="0.851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r" for="ch" forName="Accent1" refType="w" fact="1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r" for="ch" forName="ParentBackground1" refType="w" fact="0.9737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r" for="ch" forName="Child1" refType="w" fact="0.9737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25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r" for="ch" forName="Parent9" refType="w" fact="0.0881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r" for="ch" forName="Parent8" refType="w" fact="0.1974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r" for="ch" forName="Parent7" refType="w" fact="0.3067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r" for="ch" forName="Parent6" refType="w" fact="0.416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r" for="ch" forName="Parent5" refType="w" fact="0.5253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r" for="ch" forName="Parent4" refType="w" fact="0.6346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r" for="ch" forName="Parent3" refType="w" fact="0.7439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r" for="ch" forName="Parent2" refType="w" fact="0.8532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r" for="ch" forName="Parent1" refType="w" fact="0.962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r" for="ch" forName="Accent9" refType="w" fact="0.1058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r" for="ch" forName="ParentBackground9" refType="w" fact="0.1022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r" for="ch" forName="Child9" refType="w" fact="0.1022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r" for="ch" forName="Accent8" refType="w" fact="0.237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r" for="ch" forName="ParentBackground8" refType="w" fact="0.211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r" for="ch" forName="Child8" refType="w" fact="0.211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r" for="ch" forName="Accent7" refType="w" fact="0.3462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r" for="ch" forName="ParentBackground7" refType="w" fact="0.3208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r" for="ch" forName="Child7" refType="w" fact="0.3208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r" for="ch" forName="Accent6" refType="w" fact="0.455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r" for="ch" forName="ParentBackground6" refType="w" fact="0.4301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r" for="ch" forName="Child6" refType="w" fact="0.4301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r" for="ch" forName="Accent5" refType="w" fact="0.5648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r" for="ch" forName="ParentBackground5" refType="w" fact="0.5394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r" for="ch" forName="Child5" refType="w" fact="0.5394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r" for="ch" forName="Accent4" refType="w" fact="0.6741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r" for="ch" forName="ParentBackground4" refType="w" fact="0.6487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r" for="ch" forName="Child4" refType="w" fact="0.6487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r" for="ch" forName="Accent3" refType="w" fact="0.7834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r" for="ch" forName="ParentBackground3" refType="w" fact="0.758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r" for="ch" forName="Child3" refType="w" fact="0.758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r" for="ch" forName="Accent2" refType="w" fact="0.8927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r" for="ch" forName="ParentBackground2" refType="w" fact="0.8673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r" for="ch" forName="Child2" refType="w" fact="0.8673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r" for="ch" forName="Accent1" refType="w" fact="1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r" for="ch" forName="ParentBackground1" refType="w" fact="0.9765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r" for="ch" forName="Child1" refType="w" fact="0.9765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26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r" for="ch" forName="Parent10" refType="w" fact="0.079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r" for="ch" forName="Parent9" refType="w" fact="0.178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r" for="ch" forName="Parent8" refType="w" fact="0.276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r" for="ch" forName="Parent7" refType="w" fact="0.37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r" for="ch" forName="Parent6" refType="w" fact="0.4736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r" for="ch" forName="Parent5" refType="w" fact="0.5721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r" for="ch" forName="Parent4" refType="w" fact="0.6706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r" for="ch" forName="Parent3" refType="w" fact="0.7691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r" for="ch" forName="Parent2" refType="w" fact="0.8676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r" for="ch" forName="Parent1" refType="w" fact="0.9662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r" for="ch" forName="Accent10" refType="w" fact="0.0953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r" for="ch" forName="ParentBackground10" refType="w" fact="0.0922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r" for="ch" forName="Child10" refType="w" fact="0.0922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r" for="ch" forName="Accent9" refType="w" fact="0.2136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r" for="ch" forName="ParentBackground9" refType="w" fact="0.1907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r" for="ch" forName="Child9" refType="w" fact="0.1907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r" for="ch" forName="Accent8" refType="w" fact="0.3121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r" for="ch" forName="ParentBackground8" refType="w" fact="0.2892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r" for="ch" forName="Child8" refType="w" fact="0.2892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r" for="ch" forName="Accent7" refType="w" fact="0.4107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r" for="ch" forName="ParentBackground7" refType="w" fact="0.3877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r" for="ch" forName="Child7" refType="w" fact="0.3877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r" for="ch" forName="Accent6" refType="w" fact="0.5092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r" for="ch" forName="ParentBackground6" refType="w" fact="0.4863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r" for="ch" forName="Child6" refType="w" fact="0.4863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r" for="ch" forName="Accent5" refType="w" fact="0.6077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r" for="ch" forName="ParentBackground5" refType="w" fact="0.5848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r" for="ch" forName="Child5" refType="w" fact="0.5848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r" for="ch" forName="Accent4" refType="w" fact="0.7062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r" for="ch" forName="ParentBackground4" refType="w" fact="0.6833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r" for="ch" forName="Child4" refType="w" fact="0.6833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r" for="ch" forName="Accent3" refType="w" fact="0.8048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r" for="ch" forName="ParentBackground3" refType="w" fact="0.7818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r" for="ch" forName="Child3" refType="w" fact="0.7818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r" for="ch" forName="Accent2" refType="w" fact="0.9033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r" for="ch" forName="ParentBackground2" refType="w" fact="0.8804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r" for="ch" forName="Child2" refType="w" fact="0.8804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r" for="ch" forName="Accent1" refType="w" fact="1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r" for="ch" forName="ParentBackground1" refType="w" fact="0.9789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r" for="ch" forName="Child1" refType="w" fact="0.9789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27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r" for="ch" forName="Parent11" refType="w" fact="0.0723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r" for="ch" forName="Parent10" refType="w" fact="0.162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r" for="ch" forName="Parent9" refType="w" fact="0.2517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r" for="ch" forName="Parent8" refType="w" fact="0.3414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r" for="ch" forName="Parent7" refType="w" fact="0.4311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r" for="ch" forName="Parent6" refType="w" fact="0.5208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r" for="ch" forName="Parent5" refType="w" fact="0.610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r" for="ch" forName="Parent4" refType="w" fact="0.7001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r" for="ch" forName="Parent3" refType="w" fact="0.7898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r" for="ch" forName="Parent2" refType="w" fact="0.879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r" for="ch" forName="Parent1" refType="w" fact="0.9692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r" for="ch" forName="Accent11" refType="w" fact="0.0868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r" for="ch" forName="ParentBackground11" refType="w" fact="0.0839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r" for="ch" forName="Child11" refType="w" fact="0.0839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r" for="ch" forName="Accent10" refType="w" fact="0.194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r" for="ch" forName="ParentBackground10" refType="w" fact="0.1736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r" for="ch" forName="Child10" refType="w" fact="0.1736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r" for="ch" forName="Accent9" refType="w" fact="0.2842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r" for="ch" forName="ParentBackground9" refType="w" fact="0.2633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r" for="ch" forName="Child9" refType="w" fact="0.2633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r" for="ch" forName="Accent8" refType="w" fact="0.3739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r" for="ch" forName="ParentBackground8" refType="w" fact="0.353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r" for="ch" forName="Child8" refType="w" fact="0.353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r" for="ch" forName="Accent7" refType="w" fact="0.4636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r" for="ch" forName="ParentBackground7" refType="w" fact="0.4427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r" for="ch" forName="Child7" refType="w" fact="0.4427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r" for="ch" forName="Accent6" refType="w" fact="0.5533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r" for="ch" forName="ParentBackground6" refType="w" fact="0.5323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r" for="ch" forName="Child6" refType="w" fact="0.5323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r" for="ch" forName="Accent5" refType="w" fact="0.6429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r" for="ch" forName="ParentBackground5" refType="w" fact="0.622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r" for="ch" forName="Child5" refType="w" fact="0.622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r" for="ch" forName="Accent4" refType="w" fact="0.7326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r" for="ch" forName="ParentBackground4" refType="w" fact="0.7117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r" for="ch" forName="Child4" refType="w" fact="0.7117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r" for="ch" forName="Accent3" refType="w" fact="0.8223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r" for="ch" forName="ParentBackground3" refType="w" fact="0.8014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r" for="ch" forName="Child3" refType="w" fact="0.8014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r" for="ch" forName="Accent2" refType="w" fact="0.912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r" for="ch" forName="ParentBackground2" refType="w" fact="0.8911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r" for="ch" forName="Child2" refType="w" fact="0.8911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r" for="ch" forName="Accent1" refType="w" fact="1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r" for="ch" forName="ParentBackground1" refType="w" fact="0.9808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r" for="ch" forName="Child1" refType="w" fact="0.9808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8">
            <dgm:if name="Name29" axis="followSib" ptType="node" func="cnt" op="equ" val="0">
              <dgm:shape xmlns:r="http://schemas.openxmlformats.org/officeDocument/2006/relationships" type="ellipse" r:blip="">
                <dgm:adjLst/>
              </dgm:shape>
            </dgm:if>
            <dgm:else name="Name30">
              <dgm:choose name="Name31">
                <dgm:if name="Name32" axis="precedSib" ptType="node" func="cnt" op="equ" val="10">
                  <dgm:shape xmlns:r="http://schemas.openxmlformats.org/officeDocument/2006/relationships" type="ellipse" r:blip="">
                    <dgm:adjLst/>
                  </dgm:shape>
                </dgm:if>
                <dgm:else name="Name33">
                  <dgm:choose name="Name34">
                    <dgm:if name="Name35" func="var" arg="dir" op="equ" val="norm">
                      <dgm:shape xmlns:r="http://schemas.openxmlformats.org/officeDocument/2006/relationships" rot="45" type="teardrop" r:blip="">
                        <dgm:adjLst>
                          <dgm:adj idx="1" val="1"/>
                        </dgm:adjLst>
                      </dgm:shape>
                    </dgm:if>
                    <dgm:else name="Name36">
                      <dgm:shape xmlns:r="http://schemas.openxmlformats.org/officeDocument/2006/relationships" rot="225" type="teardrop" r:blip="">
                        <dgm:adjLst>
                          <dgm:adj idx="1" val="1"/>
                        </dgm:adjLst>
                      </dgm:shape>
                    </dgm:else>
                  </dgm:choose>
                </dgm:else>
              </dgm:choose>
            </dgm:else>
          </dgm:choose>
          <dgm:presOf/>
        </dgm:layoutNode>
      </dgm:forEach>
      <dgm:forEach name="parentBackgroundRepeat" axis="self">
        <dgm:layoutNode name="ParentBackground" styleLbl="fgAcc1">
          <dgm:alg type="sp"/>
          <dgm:shape xmlns:r="http://schemas.openxmlformats.org/officeDocument/2006/relationships" type="ellipse" r:blip="">
            <dgm:adjLst/>
          </dgm:shape>
          <dgm:presOf axis="self" ptType="node"/>
        </dgm:layoutNode>
      </dgm:forEach>
    </dgm:forEach>
    <dgm:forEach name="Name37" axis="ch" ptType="node" st="11" cnt="1"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38" ref="accentRepeat"/>
      </dgm:layoutNode>
      <dgm:layoutNode name="ParentBackground11">
        <dgm:alg type="sp"/>
        <dgm:shape xmlns:r="http://schemas.openxmlformats.org/officeDocument/2006/relationships" r:blip="">
          <dgm:adjLst/>
        </dgm:shape>
        <dgm:presOf/>
        <dgm:forEach name="Name39" ref="parentBackgroundRepeat"/>
      </dgm:layoutNode>
      <dgm:choose name="Name40">
        <dgm:if name="Name41" axis="ch" ptType="node" func="cnt" op="gte" val="1">
          <dgm:layoutNode name="Child1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2"/>
      </dgm:choose>
      <dgm:layoutNode name="Parent1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3" axis="ch" ptType="node" st="10" cnt="1"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44" ref="accentRepeat"/>
      </dgm:layoutNode>
      <dgm:layoutNode name="ParentBackground10">
        <dgm:alg type="sp"/>
        <dgm:shape xmlns:r="http://schemas.openxmlformats.org/officeDocument/2006/relationships" r:blip="">
          <dgm:adjLst/>
        </dgm:shape>
        <dgm:presOf/>
        <dgm:forEach name="Name45" ref="parentBackgroundRepeat"/>
      </dgm:layoutNode>
      <dgm:choose name="Name46">
        <dgm:if name="Name47" axis="ch" ptType="node" func="cnt" op="gte" val="1">
          <dgm:layoutNode name="Child10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8"/>
      </dgm:choose>
      <dgm:layoutNode name="Parent10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9" axis="ch" ptType="node" st="9" cnt="1"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50" ref="accentRepeat"/>
      </dgm:layoutNode>
      <dgm:layoutNode name="ParentBackground9">
        <dgm:alg type="sp"/>
        <dgm:shape xmlns:r="http://schemas.openxmlformats.org/officeDocument/2006/relationships" r:blip="">
          <dgm:adjLst/>
        </dgm:shape>
        <dgm:presOf/>
        <dgm:forEach name="Name51" ref="parentBackgroundRepeat"/>
      </dgm:layoutNode>
      <dgm:choose name="Name52">
        <dgm:if name="Name53" axis="ch" ptType="node" func="cnt" op="gte" val="1">
          <dgm:layoutNode name="Child9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4"/>
      </dgm:choose>
      <dgm:layoutNode name="Parent9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55" axis="ch" ptType="node" st="8" cnt="1"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56" ref="accentRepeat"/>
      </dgm:layoutNode>
      <dgm:layoutNode name="ParentBackground8">
        <dgm:alg type="sp"/>
        <dgm:shape xmlns:r="http://schemas.openxmlformats.org/officeDocument/2006/relationships" r:blip="">
          <dgm:adjLst/>
        </dgm:shape>
        <dgm:presOf/>
        <dgm:forEach name="Name57" ref="parentBackgroundRepeat"/>
      </dgm:layoutNode>
      <dgm:choose name="Name58">
        <dgm:if name="Name59" axis="ch" ptType="node" func="cnt" op="gte" val="1">
          <dgm:layoutNode name="Child8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0"/>
      </dgm:choose>
      <dgm:layoutNode name="Parent8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1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62" ref="accentRepeat"/>
      </dgm:layoutNode>
      <dgm:layoutNode name="ParentBackground7">
        <dgm:alg type="sp"/>
        <dgm:shape xmlns:r="http://schemas.openxmlformats.org/officeDocument/2006/relationships" r:blip="">
          <dgm:adjLst/>
        </dgm:shape>
        <dgm:presOf/>
        <dgm:forEach name="Name63" ref="parentBackgroundRepeat"/>
      </dgm:layoutNode>
      <dgm:choose name="Name64">
        <dgm:if name="Name65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6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7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68" ref="accentRepeat"/>
      </dgm:layoutNode>
      <dgm:layoutNode name="ParentBackground6">
        <dgm:alg type="sp"/>
        <dgm:shape xmlns:r="http://schemas.openxmlformats.org/officeDocument/2006/relationships" r:blip="">
          <dgm:adjLst/>
        </dgm:shape>
        <dgm:presOf/>
        <dgm:forEach name="Name69" ref="parentBackgroundRepeat"/>
      </dgm:layoutNode>
      <dgm:choose name="Name70">
        <dgm:if name="Name71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3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74" ref="accentRepeat"/>
      </dgm:layoutNode>
      <dgm:layoutNode name="ParentBackground5">
        <dgm:alg type="sp"/>
        <dgm:shape xmlns:r="http://schemas.openxmlformats.org/officeDocument/2006/relationships" r:blip="">
          <dgm:adjLst/>
        </dgm:shape>
        <dgm:presOf/>
        <dgm:forEach name="Name75" ref="parentBackgroundRepeat"/>
      </dgm:layoutNode>
      <dgm:choose name="Name76">
        <dgm:if name="Name77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8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9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80" ref="accentRepeat"/>
      </dgm:layoutNode>
      <dgm:layoutNode name="ParentBackground4">
        <dgm:alg type="sp"/>
        <dgm:shape xmlns:r="http://schemas.openxmlformats.org/officeDocument/2006/relationships" r:blip="">
          <dgm:adjLst/>
        </dgm:shape>
        <dgm:presOf/>
        <dgm:forEach name="Name81" ref="parentBackgroundRepeat"/>
      </dgm:layoutNode>
      <dgm:choose name="Name82">
        <dgm:if name="Name8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layoutNode name="ParentBackground3">
        <dgm:alg type="sp"/>
        <dgm:shape xmlns:r="http://schemas.openxmlformats.org/officeDocument/2006/relationships" r:blip="">
          <dgm:adjLst/>
        </dgm:shape>
        <dgm:presOf/>
        <dgm:forEach name="Name87" ref="parentBackgroundRepeat"/>
      </dgm:layoutNode>
      <dgm:choose name="Name88">
        <dgm:if name="Name89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0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1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92" ref="accentRepeat"/>
      </dgm:layoutNode>
      <dgm:layoutNode name="ParentBackground2" styleLbl="fgAcc1">
        <dgm:alg type="sp"/>
        <dgm:shape xmlns:r="http://schemas.openxmlformats.org/officeDocument/2006/relationships" r:blip="">
          <dgm:adjLst/>
        </dgm:shape>
        <dgm:presOf/>
        <dgm:forEach name="Name93" ref="parentBackgroundRepeat"/>
      </dgm:layoutNode>
      <dgm:choose name="Name94">
        <dgm:if name="Name95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6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7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98" ref="accentRepeat"/>
      </dgm:layoutNode>
      <dgm:layoutNode name="ParentBackground1">
        <dgm:alg type="sp"/>
        <dgm:shape xmlns:r="http://schemas.openxmlformats.org/officeDocument/2006/relationships" r:blip="">
          <dgm:adjLst/>
        </dgm:shape>
        <dgm:presOf/>
        <dgm:forEach name="Name99" ref="parentBackgroundRepeat"/>
      </dgm:layoutNode>
      <dgm:choose name="Name100">
        <dgm:if name="Name101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102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dirty="0"/>
              <a:t>7/7/2025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dirty="0"/>
              <a:t>7/7/2025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dirty="0"/>
              <a:t>7/7/2025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dirty="0"/>
              <a:t>7/7/2025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dirty="0"/>
              <a:t>7/7/2025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dirty="0"/>
              <a:t>7/7/2025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dirty="0"/>
              <a:t>7/7/2025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dirty="0"/>
              <a:t>7/7/2025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dirty="0"/>
              <a:t>7/7/2025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dirty="0"/>
              <a:t>7/7/2025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dirty="0"/>
              <a:t>7/7/2025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CBC1C18-307B-4F68-A007-B5B542270E8D}" type="datetimeFigureOut">
              <a:rPr lang="en-US" dirty="0"/>
              <a:t>7/7/2025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inkedin.com/in/griha-council-9aa00a94/" TargetMode="External"/><Relationship Id="rId2" Type="http://schemas.openxmlformats.org/officeDocument/2006/relationships/hyperlink" Target="mailto:griha.awards@gmail.co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x.com/grihacouncil?s=21&amp;t=bBwkW-oCEPwmc0_4M9NSig" TargetMode="External"/><Relationship Id="rId5" Type="http://schemas.openxmlformats.org/officeDocument/2006/relationships/hyperlink" Target="https://www.instagram.com/grihacouncil/?igshid=MTRrdWVkNjR6MDFjcA%3D%3D&amp;utm_source=qr" TargetMode="External"/><Relationship Id="rId4" Type="http://schemas.openxmlformats.org/officeDocument/2006/relationships/hyperlink" Target="https://www.facebook.com/griha.council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6000">
              <a:srgbClr val="CCECFF"/>
            </a:gs>
            <a:gs pos="64000">
              <a:schemeClr val="bg2"/>
            </a:gs>
            <a:gs pos="100000">
              <a:schemeClr val="tx1"/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collage of photos of buildings&#10;&#10;Description automatically generated">
            <a:extLst>
              <a:ext uri="{FF2B5EF4-FFF2-40B4-BE49-F238E27FC236}">
                <a16:creationId xmlns:a16="http://schemas.microsoft.com/office/drawing/2014/main" id="{2691AF83-6314-4BDC-04BC-2F67A79B3C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87265F65-DA63-2DA3-EBA9-13052FE19A47}"/>
              </a:ext>
            </a:extLst>
          </p:cNvPr>
          <p:cNvSpPr/>
          <p:nvPr/>
        </p:nvSpPr>
        <p:spPr>
          <a:xfrm>
            <a:off x="2454442" y="5919537"/>
            <a:ext cx="6849979" cy="51334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FOR EXISTING SCHOOLS</a:t>
            </a:r>
            <a:endParaRPr lang="en-IN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07501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B8A40-1658-0EAC-4A3A-27DE79FD2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5008" y="456241"/>
            <a:ext cx="7958331" cy="1077229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Summary</a:t>
            </a:r>
            <a:br>
              <a:rPr lang="en-US" dirty="0">
                <a:solidFill>
                  <a:schemeClr val="bg1"/>
                </a:solidFill>
              </a:rPr>
            </a:br>
            <a:endParaRPr lang="en-IN" dirty="0">
              <a:solidFill>
                <a:schemeClr val="bg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5FFE75C-23D7-BA47-DC81-D8AAF8A248E5}"/>
              </a:ext>
            </a:extLst>
          </p:cNvPr>
          <p:cNvSpPr/>
          <p:nvPr/>
        </p:nvSpPr>
        <p:spPr>
          <a:xfrm>
            <a:off x="11364686" y="0"/>
            <a:ext cx="827314" cy="6858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E56A7FB-DCE8-5B71-3C2E-36E814C7DF39}"/>
              </a:ext>
            </a:extLst>
          </p:cNvPr>
          <p:cNvSpPr txBox="1"/>
          <p:nvPr/>
        </p:nvSpPr>
        <p:spPr>
          <a:xfrm>
            <a:off x="1571088" y="907949"/>
            <a:ext cx="9786025" cy="69249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2.  Comfort–</a:t>
            </a:r>
          </a:p>
          <a:p>
            <a:pPr marL="342900" indent="-342900">
              <a:buAutoNum type="arabicPeriod"/>
            </a:pPr>
            <a:endParaRPr lang="en-IN" b="1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097280" lvl="1" indent="-457200">
              <a:buFont typeface="Wingdings" panose="05000000000000000000" pitchFamily="2" charset="2"/>
              <a:buChar char="§"/>
            </a:pPr>
            <a:r>
              <a:rPr lang="en-US" sz="17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Have you installed BEE star labelled fans or dessert coolers?</a:t>
            </a:r>
          </a:p>
          <a:p>
            <a:pPr marL="640080" lvl="1"/>
            <a:r>
              <a:rPr lang="en-US" sz="1700" i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         Submit photographs of fans/coolers highlighting their BEE star labelling.</a:t>
            </a:r>
          </a:p>
          <a:p>
            <a:pPr marL="1097280" lvl="1" indent="-457200">
              <a:buFont typeface="Wingdings" panose="05000000000000000000" pitchFamily="2" charset="2"/>
              <a:buChar char="§"/>
            </a:pPr>
            <a:endParaRPr lang="en-US" sz="17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097280" lvl="1" indent="-457200">
              <a:buFont typeface="Wingdings" panose="05000000000000000000" pitchFamily="2" charset="2"/>
              <a:buChar char="§"/>
            </a:pPr>
            <a:r>
              <a:rPr lang="en-US" sz="17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List the passive design strategies adopted in school building for enhancing thermal comfort (like mutual shading, courtyard planning, light shelves etc.)</a:t>
            </a:r>
          </a:p>
          <a:p>
            <a:pPr marL="640080" lvl="1"/>
            <a:r>
              <a:rPr lang="en-US" sz="1700" i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        Submit photographs of passive design strategies adopted.</a:t>
            </a:r>
          </a:p>
          <a:p>
            <a:pPr marL="1097280" lvl="1" indent="-457200">
              <a:buFont typeface="Wingdings" panose="05000000000000000000" pitchFamily="2" charset="2"/>
              <a:buChar char="§"/>
            </a:pPr>
            <a:endParaRPr lang="en-US" sz="17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097280" lvl="1" indent="-457200">
              <a:buFont typeface="Wingdings" panose="05000000000000000000" pitchFamily="2" charset="2"/>
              <a:buChar char="§"/>
            </a:pPr>
            <a:r>
              <a:rPr lang="en-US" sz="17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What is the set point temperature for HVAC systems?</a:t>
            </a:r>
          </a:p>
          <a:p>
            <a:pPr marL="1097280" lvl="1" indent="-457200">
              <a:buFont typeface="Wingdings" panose="05000000000000000000" pitchFamily="2" charset="2"/>
              <a:buChar char="§"/>
            </a:pPr>
            <a:endParaRPr lang="en-US" sz="17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097280" lvl="1" indent="-457200">
              <a:buFont typeface="Wingdings" panose="05000000000000000000" pitchFamily="2" charset="2"/>
              <a:buChar char="§"/>
            </a:pPr>
            <a:r>
              <a:rPr lang="en-US" sz="17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Have you used insulation materials in your school? </a:t>
            </a:r>
          </a:p>
          <a:p>
            <a:pPr marL="1554480" lvl="2" indent="-457200">
              <a:buFont typeface="Courier New" panose="02070309020205020404" pitchFamily="49" charset="0"/>
              <a:buChar char="o"/>
            </a:pPr>
            <a:r>
              <a:rPr lang="en-US" sz="17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Specify the location of insulation</a:t>
            </a:r>
          </a:p>
          <a:p>
            <a:pPr marL="1554480" lvl="2" indent="-457200">
              <a:buFont typeface="Courier New" panose="02070309020205020404" pitchFamily="49" charset="0"/>
              <a:buChar char="o"/>
            </a:pPr>
            <a:r>
              <a:rPr lang="en-US" sz="17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Insulations are not used in school.</a:t>
            </a:r>
          </a:p>
          <a:p>
            <a:pPr marL="1097280" lvl="2"/>
            <a:r>
              <a:rPr lang="en-US" sz="1700" i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Submit photographs of insulations installed in the school building.</a:t>
            </a:r>
            <a:endParaRPr lang="en-US" sz="17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097280" lvl="1" indent="-457200">
              <a:buFont typeface="Wingdings" panose="05000000000000000000" pitchFamily="2" charset="2"/>
              <a:buChar char="§"/>
            </a:pPr>
            <a:endParaRPr lang="en-US" sz="17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097280" lvl="1" indent="-457200">
              <a:buFont typeface="Wingdings" panose="05000000000000000000" pitchFamily="2" charset="2"/>
              <a:buChar char="§"/>
            </a:pPr>
            <a:r>
              <a:rPr lang="en-US" sz="17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Specify how far is school building located from main road?</a:t>
            </a:r>
          </a:p>
          <a:p>
            <a:pPr marL="1097280" lvl="1" indent="-457200">
              <a:buFont typeface="Wingdings" panose="05000000000000000000" pitchFamily="2" charset="2"/>
              <a:buChar char="§"/>
            </a:pPr>
            <a:endParaRPr lang="en-US" sz="17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097280" lvl="1" indent="-457200">
              <a:buFont typeface="Wingdings" panose="05000000000000000000" pitchFamily="2" charset="2"/>
              <a:buChar char="§"/>
            </a:pPr>
            <a:r>
              <a:rPr lang="en-US" sz="17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Have you conducted noise audit in your school?</a:t>
            </a:r>
          </a:p>
          <a:p>
            <a:pPr marL="1554480" lvl="2" indent="-457200">
              <a:buFont typeface="Courier New" panose="02070309020205020404" pitchFamily="49" charset="0"/>
              <a:buChar char="o"/>
            </a:pPr>
            <a:r>
              <a:rPr lang="en-US" sz="17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Submit noise audit report</a:t>
            </a:r>
          </a:p>
          <a:p>
            <a:pPr marL="1554480" lvl="2" indent="-457200">
              <a:buFont typeface="Courier New" panose="02070309020205020404" pitchFamily="49" charset="0"/>
              <a:buChar char="o"/>
            </a:pPr>
            <a:r>
              <a:rPr lang="en-US" sz="17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Specify the interval to conduct noise audit</a:t>
            </a:r>
          </a:p>
          <a:p>
            <a:pPr marL="1554480" lvl="2" indent="-457200">
              <a:buFont typeface="Courier New" panose="02070309020205020404" pitchFamily="49" charset="0"/>
              <a:buChar char="o"/>
            </a:pPr>
            <a:endParaRPr lang="en-US" sz="17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554480" lvl="2" indent="-457200">
              <a:buFont typeface="Courier New" panose="02070309020205020404" pitchFamily="49" charset="0"/>
              <a:buChar char="o"/>
            </a:pPr>
            <a:endParaRPr lang="en-US" sz="17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097280" lvl="1" indent="-457200">
              <a:buFont typeface="Wingdings" panose="05000000000000000000" pitchFamily="2" charset="2"/>
              <a:buChar char="§"/>
            </a:pPr>
            <a:endParaRPr lang="en-US" sz="17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554480" lvl="2" indent="-457200">
              <a:buFont typeface="Courier New" panose="02070309020205020404" pitchFamily="49" charset="0"/>
              <a:buChar char="o"/>
            </a:pPr>
            <a:endParaRPr lang="en-US" sz="17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097280" lvl="2"/>
            <a:endParaRPr lang="en-US" sz="17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45783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B8A40-1658-0EAC-4A3A-27DE79FD2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5008" y="456241"/>
            <a:ext cx="7958331" cy="1077229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Summary</a:t>
            </a:r>
            <a:br>
              <a:rPr lang="en-US" dirty="0">
                <a:solidFill>
                  <a:schemeClr val="bg1"/>
                </a:solidFill>
              </a:rPr>
            </a:br>
            <a:endParaRPr lang="en-IN" dirty="0">
              <a:solidFill>
                <a:schemeClr val="bg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5FFE75C-23D7-BA47-DC81-D8AAF8A248E5}"/>
              </a:ext>
            </a:extLst>
          </p:cNvPr>
          <p:cNvSpPr/>
          <p:nvPr/>
        </p:nvSpPr>
        <p:spPr>
          <a:xfrm>
            <a:off x="11364686" y="0"/>
            <a:ext cx="827314" cy="6858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E797383-AA2B-25BE-BFAE-D7A822298BB4}"/>
              </a:ext>
            </a:extLst>
          </p:cNvPr>
          <p:cNvSpPr txBox="1"/>
          <p:nvPr/>
        </p:nvSpPr>
        <p:spPr>
          <a:xfrm>
            <a:off x="1571088" y="907949"/>
            <a:ext cx="9786025" cy="53707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3. Indoor Air Quality</a:t>
            </a:r>
          </a:p>
          <a:p>
            <a:pPr marL="342900" indent="-342900">
              <a:buAutoNum type="arabicPeriod"/>
            </a:pPr>
            <a:endParaRPr lang="en-IN" b="1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097280" lvl="1" indent="-457200">
              <a:buFont typeface="Wingdings" panose="05000000000000000000" pitchFamily="2" charset="2"/>
              <a:buChar char="§"/>
            </a:pPr>
            <a:r>
              <a:rPr lang="en-US" sz="17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Does your school have a policy for using low VOC and lead-free paints ?</a:t>
            </a:r>
          </a:p>
          <a:p>
            <a:pPr marL="640080" lvl="1"/>
            <a:r>
              <a:rPr lang="en-US" sz="1700" b="1" i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         </a:t>
            </a:r>
            <a:r>
              <a:rPr lang="en-US" sz="1700" i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If yes, submit the copy of policy for using low VOC and lead-free paints.</a:t>
            </a:r>
          </a:p>
          <a:p>
            <a:pPr marL="640080" lvl="1"/>
            <a:endParaRPr lang="en-US" sz="1700" i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925830" lvl="1" indent="-285750">
              <a:buFont typeface="Wingdings" panose="05000000000000000000" pitchFamily="2" charset="2"/>
              <a:buChar char="§"/>
            </a:pPr>
            <a:r>
              <a:rPr lang="en-US" sz="17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Do you have CO2, CO, RH sensors installed to monitor air quality of school?</a:t>
            </a:r>
          </a:p>
          <a:p>
            <a:pPr marL="1383030" lvl="2" indent="-285750">
              <a:buFont typeface="Courier New" panose="02070309020205020404" pitchFamily="49" charset="0"/>
              <a:buChar char="o"/>
            </a:pPr>
            <a:r>
              <a:rPr lang="en-US" sz="17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Submit photographs highlighting the location of all sensors.</a:t>
            </a:r>
          </a:p>
          <a:p>
            <a:pPr marL="640080" lvl="1"/>
            <a:endParaRPr lang="en-US" sz="17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925830" lvl="1" indent="-285750">
              <a:buFont typeface="Arial" panose="020B0604020202020204" pitchFamily="34" charset="0"/>
              <a:buChar char="•"/>
            </a:pPr>
            <a:r>
              <a:rPr lang="en-US" sz="17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Submit following details:</a:t>
            </a:r>
          </a:p>
          <a:p>
            <a:pPr marL="1383030" lvl="2" indent="-285750">
              <a:buFont typeface="Courier New" panose="02070309020205020404" pitchFamily="49" charset="0"/>
              <a:buChar char="o"/>
            </a:pPr>
            <a:r>
              <a:rPr lang="en-US" sz="17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Total number of trees</a:t>
            </a:r>
          </a:p>
          <a:p>
            <a:pPr marL="1383030" lvl="2" indent="-285750">
              <a:buFont typeface="Courier New" panose="02070309020205020404" pitchFamily="49" charset="0"/>
              <a:buChar char="o"/>
            </a:pPr>
            <a:r>
              <a:rPr lang="en-US" sz="17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Site area</a:t>
            </a:r>
          </a:p>
          <a:p>
            <a:pPr marL="1383030" lvl="2" indent="-285750">
              <a:buFont typeface="Courier New" panose="02070309020205020404" pitchFamily="49" charset="0"/>
              <a:buChar char="o"/>
            </a:pPr>
            <a:r>
              <a:rPr lang="en-US" sz="17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Calculate: Total site area/number of trees.</a:t>
            </a:r>
          </a:p>
          <a:p>
            <a:pPr marL="1383030" lvl="2" indent="-285750">
              <a:buFont typeface="Courier New" panose="02070309020205020404" pitchFamily="49" charset="0"/>
              <a:buChar char="o"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Dave CO</a:t>
            </a:r>
            <a:r>
              <a:rPr lang="en-US" baseline="-25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CO, RH sensors installed to monitor air quality of school?</a:t>
            </a:r>
            <a:endParaRPr lang="en-IN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40080" lvl="1"/>
            <a:endParaRPr lang="en-US" sz="1700" i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097280" lvl="1" indent="-457200">
              <a:buFont typeface="Wingdings" panose="05000000000000000000" pitchFamily="2" charset="2"/>
              <a:buChar char="§"/>
            </a:pPr>
            <a:endParaRPr lang="en-US" sz="17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554480" lvl="2" indent="-457200">
              <a:buFont typeface="Courier New" panose="02070309020205020404" pitchFamily="49" charset="0"/>
              <a:buChar char="o"/>
            </a:pPr>
            <a:endParaRPr lang="en-US" sz="17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554480" lvl="2" indent="-457200">
              <a:buFont typeface="Courier New" panose="02070309020205020404" pitchFamily="49" charset="0"/>
              <a:buChar char="o"/>
            </a:pPr>
            <a:endParaRPr lang="en-US" sz="17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097280" lvl="1" indent="-457200">
              <a:buFont typeface="Wingdings" panose="05000000000000000000" pitchFamily="2" charset="2"/>
              <a:buChar char="§"/>
            </a:pPr>
            <a:endParaRPr lang="en-US" sz="17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554480" lvl="2" indent="-457200">
              <a:buFont typeface="Courier New" panose="02070309020205020404" pitchFamily="49" charset="0"/>
              <a:buChar char="o"/>
            </a:pPr>
            <a:endParaRPr lang="en-US" sz="17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097280" lvl="2"/>
            <a:endParaRPr lang="en-US" sz="17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49459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B8A40-1658-0EAC-4A3A-27DE79FD2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5008" y="456241"/>
            <a:ext cx="7958331" cy="1077229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Summary</a:t>
            </a:r>
            <a:br>
              <a:rPr lang="en-US" dirty="0">
                <a:solidFill>
                  <a:schemeClr val="bg1"/>
                </a:solidFill>
              </a:rPr>
            </a:br>
            <a:endParaRPr lang="en-IN" dirty="0">
              <a:solidFill>
                <a:schemeClr val="bg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5FFE75C-23D7-BA47-DC81-D8AAF8A248E5}"/>
              </a:ext>
            </a:extLst>
          </p:cNvPr>
          <p:cNvSpPr/>
          <p:nvPr/>
        </p:nvSpPr>
        <p:spPr>
          <a:xfrm>
            <a:off x="11364686" y="0"/>
            <a:ext cx="827314" cy="6858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32C2E74-1873-BC08-9B7B-05F175DE9665}"/>
              </a:ext>
            </a:extLst>
          </p:cNvPr>
          <p:cNvSpPr txBox="1"/>
          <p:nvPr/>
        </p:nvSpPr>
        <p:spPr>
          <a:xfrm>
            <a:off x="1571088" y="1077220"/>
            <a:ext cx="9786025" cy="74328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4. Water Management-</a:t>
            </a:r>
          </a:p>
          <a:p>
            <a:pPr marL="1097280" lvl="1" indent="-457200">
              <a:buFont typeface="Wingdings" panose="05000000000000000000" pitchFamily="2" charset="2"/>
              <a:buChar char="§"/>
            </a:pPr>
            <a:r>
              <a:rPr lang="en-US" sz="17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Do you have rainwater recharge pits on site?</a:t>
            </a:r>
          </a:p>
          <a:p>
            <a:pPr marL="1383030" lvl="2" indent="-285750">
              <a:buFont typeface="Courier New" panose="02070309020205020404" pitchFamily="49" charset="0"/>
              <a:buChar char="o"/>
            </a:pPr>
            <a:r>
              <a:rPr lang="en-US" sz="17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Number of pits</a:t>
            </a:r>
          </a:p>
          <a:p>
            <a:pPr marL="1383030" lvl="2" indent="-285750">
              <a:buFont typeface="Courier New" panose="02070309020205020404" pitchFamily="49" charset="0"/>
              <a:buChar char="o"/>
            </a:pPr>
            <a:r>
              <a:rPr lang="en-US" sz="17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Do you have desilting chamber?</a:t>
            </a:r>
          </a:p>
          <a:p>
            <a:pPr marL="1383030" lvl="2" indent="-285750">
              <a:buFont typeface="Courier New" panose="02070309020205020404" pitchFamily="49" charset="0"/>
              <a:buChar char="o"/>
            </a:pPr>
            <a:r>
              <a:rPr lang="en-US" sz="17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Rainwater recharge pits are not constructed</a:t>
            </a:r>
          </a:p>
          <a:p>
            <a:pPr marL="1097280" lvl="2"/>
            <a:r>
              <a:rPr lang="en-US" sz="1700" i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Submit photographs of rainwater recharge pits.</a:t>
            </a:r>
            <a:endParaRPr lang="en-US" sz="17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640080" lvl="1"/>
            <a:endParaRPr lang="en-US" sz="1700" i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925830" lvl="1" indent="-285750">
              <a:buFont typeface="Wingdings" panose="05000000000000000000" pitchFamily="2" charset="2"/>
              <a:buChar char="§"/>
            </a:pPr>
            <a:r>
              <a:rPr lang="en-US" sz="17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Do you have a rainwater storage tank?</a:t>
            </a:r>
          </a:p>
          <a:p>
            <a:pPr marL="1383030" lvl="2" indent="-285750">
              <a:buFont typeface="Courier New" panose="02070309020205020404" pitchFamily="49" charset="0"/>
              <a:buChar char="o"/>
            </a:pPr>
            <a:r>
              <a:rPr lang="en-US" sz="17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Specify the capacity of tank</a:t>
            </a:r>
          </a:p>
          <a:p>
            <a:pPr marL="1383030" lvl="2" indent="-285750">
              <a:buFont typeface="Courier New" panose="02070309020205020404" pitchFamily="49" charset="0"/>
              <a:buChar char="o"/>
            </a:pPr>
            <a:r>
              <a:rPr lang="en-US" sz="17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Are you reusing the stored water? If yes, specify the location of water reuse.</a:t>
            </a:r>
          </a:p>
          <a:p>
            <a:pPr marL="1383030" lvl="2" indent="-285750">
              <a:buFont typeface="Courier New" panose="02070309020205020404" pitchFamily="49" charset="0"/>
              <a:buChar char="o"/>
            </a:pPr>
            <a:r>
              <a:rPr lang="en-US" sz="17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Storage tanks are not constructed</a:t>
            </a:r>
          </a:p>
          <a:p>
            <a:pPr marL="1097280" lvl="2"/>
            <a:r>
              <a:rPr lang="en-US" sz="1700" i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Submit photographs of rainwater storage tank.</a:t>
            </a:r>
            <a:endParaRPr lang="en-US" sz="17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640080" lvl="1"/>
            <a:endParaRPr lang="en-US" sz="17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925830" lvl="1" indent="-285750">
              <a:buFont typeface="Wingdings" panose="05000000000000000000" pitchFamily="2" charset="2"/>
              <a:buChar char="§"/>
            </a:pPr>
            <a:r>
              <a:rPr lang="en-US" sz="17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Have you installed STP on site?</a:t>
            </a:r>
          </a:p>
          <a:p>
            <a:pPr marL="1383030" lvl="2" indent="-285750">
              <a:buFont typeface="Courier New" panose="02070309020205020404" pitchFamily="49" charset="0"/>
              <a:buChar char="o"/>
            </a:pPr>
            <a:r>
              <a:rPr lang="en-US" sz="17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Specify the capacity of STP.</a:t>
            </a:r>
          </a:p>
          <a:p>
            <a:pPr marL="1383030" lvl="2" indent="-285750">
              <a:buFont typeface="Courier New" panose="02070309020205020404" pitchFamily="49" charset="0"/>
              <a:buChar char="o"/>
            </a:pPr>
            <a:r>
              <a:rPr lang="en-US" sz="17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Technology used.</a:t>
            </a:r>
          </a:p>
          <a:p>
            <a:pPr marL="1097280" lvl="2"/>
            <a:r>
              <a:rPr lang="en-US" sz="1700" i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Submit photographs of STP installed.</a:t>
            </a:r>
            <a:endParaRPr lang="en-US" sz="17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097280" lvl="2"/>
            <a:endParaRPr lang="en-US" sz="17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925830" lvl="1" indent="-285750">
              <a:buFont typeface="Wingdings" panose="05000000000000000000" pitchFamily="2" charset="2"/>
              <a:buChar char="§"/>
            </a:pPr>
            <a:r>
              <a:rPr lang="en-US" sz="17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Demonstrate location of water meters.</a:t>
            </a:r>
          </a:p>
          <a:p>
            <a:pPr marL="640080" lvl="1"/>
            <a:r>
              <a:rPr lang="en-US" sz="1700" b="1" i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     </a:t>
            </a:r>
            <a:r>
              <a:rPr lang="en-US" sz="1700" i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Submit photographs of water meters installed..</a:t>
            </a:r>
          </a:p>
          <a:p>
            <a:pPr marL="1097280" lvl="2"/>
            <a:endParaRPr lang="en-US" sz="17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640080" lvl="1"/>
            <a:endParaRPr lang="en-US" sz="1700" i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097280" lvl="1" indent="-457200">
              <a:buFont typeface="Wingdings" panose="05000000000000000000" pitchFamily="2" charset="2"/>
              <a:buChar char="§"/>
            </a:pPr>
            <a:endParaRPr lang="en-US" sz="17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554480" lvl="2" indent="-457200">
              <a:buFont typeface="Courier New" panose="02070309020205020404" pitchFamily="49" charset="0"/>
              <a:buChar char="o"/>
            </a:pPr>
            <a:endParaRPr lang="en-US" sz="17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554480" lvl="2" indent="-457200">
              <a:buFont typeface="Courier New" panose="02070309020205020404" pitchFamily="49" charset="0"/>
              <a:buChar char="o"/>
            </a:pPr>
            <a:endParaRPr lang="en-US" sz="17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097280" lvl="1" indent="-457200">
              <a:buFont typeface="Wingdings" panose="05000000000000000000" pitchFamily="2" charset="2"/>
              <a:buChar char="§"/>
            </a:pPr>
            <a:endParaRPr lang="en-US" sz="17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554480" lvl="2" indent="-457200">
              <a:buFont typeface="Courier New" panose="02070309020205020404" pitchFamily="49" charset="0"/>
              <a:buChar char="o"/>
            </a:pPr>
            <a:endParaRPr lang="en-US" sz="17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097280" lvl="2"/>
            <a:endParaRPr lang="en-US" sz="17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52397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B8A40-1658-0EAC-4A3A-27DE79FD2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5008" y="456241"/>
            <a:ext cx="7958331" cy="1077229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Summary</a:t>
            </a:r>
            <a:br>
              <a:rPr lang="en-US" dirty="0">
                <a:solidFill>
                  <a:schemeClr val="bg1"/>
                </a:solidFill>
              </a:rPr>
            </a:br>
            <a:endParaRPr lang="en-IN" dirty="0">
              <a:solidFill>
                <a:schemeClr val="bg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5FFE75C-23D7-BA47-DC81-D8AAF8A248E5}"/>
              </a:ext>
            </a:extLst>
          </p:cNvPr>
          <p:cNvSpPr/>
          <p:nvPr/>
        </p:nvSpPr>
        <p:spPr>
          <a:xfrm>
            <a:off x="11364686" y="0"/>
            <a:ext cx="827314" cy="6858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824B0FD-37A8-1980-0E9C-C2BA29A06C34}"/>
              </a:ext>
            </a:extLst>
          </p:cNvPr>
          <p:cNvSpPr txBox="1"/>
          <p:nvPr/>
        </p:nvSpPr>
        <p:spPr>
          <a:xfrm>
            <a:off x="1571088" y="907949"/>
            <a:ext cx="9786025" cy="67095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4. Water Management-</a:t>
            </a:r>
          </a:p>
          <a:p>
            <a:pPr marL="1097280" lvl="2"/>
            <a:endParaRPr lang="en-US" sz="17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925830" lvl="1" indent="-285750">
              <a:buFont typeface="Wingdings" panose="05000000000000000000" pitchFamily="2" charset="2"/>
              <a:buChar char="§"/>
            </a:pPr>
            <a:r>
              <a:rPr lang="en-US" sz="17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Type of low flow fixtures installed in your school</a:t>
            </a:r>
          </a:p>
          <a:p>
            <a:pPr marL="1383030" lvl="2" indent="-285750">
              <a:buFont typeface="Courier New" panose="02070309020205020404" pitchFamily="49" charset="0"/>
              <a:buChar char="o"/>
            </a:pPr>
            <a:r>
              <a:rPr lang="en-US" sz="17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Faucets with aerators</a:t>
            </a:r>
          </a:p>
          <a:p>
            <a:pPr marL="1383030" lvl="2" indent="-285750">
              <a:buFont typeface="Courier New" panose="02070309020205020404" pitchFamily="49" charset="0"/>
              <a:buChar char="o"/>
            </a:pPr>
            <a:r>
              <a:rPr lang="en-US" sz="17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Sensor based faucets</a:t>
            </a:r>
          </a:p>
          <a:p>
            <a:pPr marL="1383030" lvl="2" indent="-285750">
              <a:buFont typeface="Courier New" panose="02070309020205020404" pitchFamily="49" charset="0"/>
              <a:buChar char="o"/>
            </a:pPr>
            <a:r>
              <a:rPr lang="en-US" sz="17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Sensor based urinals</a:t>
            </a:r>
          </a:p>
          <a:p>
            <a:pPr marL="1383030" lvl="2" indent="-285750">
              <a:buFont typeface="Courier New" panose="02070309020205020404" pitchFamily="49" charset="0"/>
              <a:buChar char="o"/>
            </a:pPr>
            <a:r>
              <a:rPr lang="en-US" sz="17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Dual flush water closet</a:t>
            </a:r>
          </a:p>
          <a:p>
            <a:pPr marL="1383030" lvl="2" indent="-285750">
              <a:buFont typeface="Courier New" panose="02070309020205020404" pitchFamily="49" charset="0"/>
              <a:buChar char="o"/>
            </a:pPr>
            <a:r>
              <a:rPr lang="en-US" sz="17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No low flow fixture installed</a:t>
            </a:r>
          </a:p>
          <a:p>
            <a:pPr marL="1383030" lvl="2" indent="-285750">
              <a:buFont typeface="Courier New" panose="02070309020205020404" pitchFamily="49" charset="0"/>
              <a:buChar char="o"/>
            </a:pPr>
            <a:r>
              <a:rPr lang="en-US" sz="17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Others</a:t>
            </a:r>
          </a:p>
          <a:p>
            <a:pPr marL="1097280" lvl="2"/>
            <a:r>
              <a:rPr lang="en-US" sz="1800" i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Submit photographs of all low flow fixtures installed in the school.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CO, RH sensors installed to monitor air quality of school?</a:t>
            </a:r>
            <a:endParaRPr lang="en-IN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25830" lvl="1" indent="-285750">
              <a:buFont typeface="Wingdings" panose="05000000000000000000" pitchFamily="2" charset="2"/>
              <a:buChar char="§"/>
            </a:pPr>
            <a:r>
              <a:rPr lang="en-US" sz="17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Have you installed any efficient irrigation system for landscaping?</a:t>
            </a:r>
          </a:p>
          <a:p>
            <a:pPr marL="1383030" lvl="2" indent="-285750">
              <a:buFont typeface="Courier New" panose="02070309020205020404" pitchFamily="49" charset="0"/>
              <a:buChar char="o"/>
            </a:pPr>
            <a:r>
              <a:rPr lang="en-US" sz="17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Drip</a:t>
            </a:r>
          </a:p>
          <a:p>
            <a:pPr marL="1383030" lvl="2" indent="-285750">
              <a:buFont typeface="Courier New" panose="02070309020205020404" pitchFamily="49" charset="0"/>
              <a:buChar char="o"/>
            </a:pPr>
            <a:r>
              <a:rPr lang="en-US" sz="17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Sprinkler</a:t>
            </a:r>
          </a:p>
          <a:p>
            <a:pPr marL="1383030" lvl="2" indent="-285750">
              <a:buFont typeface="Courier New" panose="02070309020205020404" pitchFamily="49" charset="0"/>
              <a:buChar char="o"/>
            </a:pPr>
            <a:r>
              <a:rPr lang="en-US" sz="17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Hose</a:t>
            </a:r>
          </a:p>
          <a:p>
            <a:pPr marL="1383030" lvl="2" indent="-285750">
              <a:buFont typeface="Courier New" panose="02070309020205020404" pitchFamily="49" charset="0"/>
              <a:buChar char="o"/>
            </a:pPr>
            <a:r>
              <a:rPr lang="en-US" sz="17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Not installed</a:t>
            </a:r>
          </a:p>
          <a:p>
            <a:pPr marL="1097280" lvl="2"/>
            <a:r>
              <a:rPr lang="en-US" sz="1800" i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Submit photographs of  efficient irrigation system used for landscaping.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CO, RH sensors installed to monitor air quality of school?</a:t>
            </a:r>
            <a:endParaRPr lang="en-IN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40080" lvl="1"/>
            <a:endParaRPr lang="en-US" sz="1700" i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097280" lvl="1" indent="-457200">
              <a:buFont typeface="Wingdings" panose="05000000000000000000" pitchFamily="2" charset="2"/>
              <a:buChar char="§"/>
            </a:pPr>
            <a:endParaRPr lang="en-US" sz="17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554480" lvl="2" indent="-457200">
              <a:buFont typeface="Courier New" panose="02070309020205020404" pitchFamily="49" charset="0"/>
              <a:buChar char="o"/>
            </a:pPr>
            <a:endParaRPr lang="en-US" sz="17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554480" lvl="2" indent="-457200">
              <a:buFont typeface="Courier New" panose="02070309020205020404" pitchFamily="49" charset="0"/>
              <a:buChar char="o"/>
            </a:pPr>
            <a:endParaRPr lang="en-US" sz="17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097280" lvl="1" indent="-457200">
              <a:buFont typeface="Wingdings" panose="05000000000000000000" pitchFamily="2" charset="2"/>
              <a:buChar char="§"/>
            </a:pPr>
            <a:endParaRPr lang="en-US" sz="17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554480" lvl="2" indent="-457200">
              <a:buFont typeface="Courier New" panose="02070309020205020404" pitchFamily="49" charset="0"/>
              <a:buChar char="o"/>
            </a:pPr>
            <a:endParaRPr lang="en-US" sz="17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097280" lvl="2"/>
            <a:endParaRPr lang="en-US" sz="17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90155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B8A40-1658-0EAC-4A3A-27DE79FD2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5008" y="456241"/>
            <a:ext cx="7958331" cy="1077229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Summary</a:t>
            </a:r>
            <a:br>
              <a:rPr lang="en-US" dirty="0">
                <a:solidFill>
                  <a:schemeClr val="bg1"/>
                </a:solidFill>
              </a:rPr>
            </a:br>
            <a:endParaRPr lang="en-IN" dirty="0">
              <a:solidFill>
                <a:schemeClr val="bg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5FFE75C-23D7-BA47-DC81-D8AAF8A248E5}"/>
              </a:ext>
            </a:extLst>
          </p:cNvPr>
          <p:cNvSpPr/>
          <p:nvPr/>
        </p:nvSpPr>
        <p:spPr>
          <a:xfrm>
            <a:off x="11364686" y="0"/>
            <a:ext cx="827314" cy="6858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B80B19D-FBB9-BF6F-F557-04F324D5578B}"/>
              </a:ext>
            </a:extLst>
          </p:cNvPr>
          <p:cNvSpPr txBox="1"/>
          <p:nvPr/>
        </p:nvSpPr>
        <p:spPr>
          <a:xfrm>
            <a:off x="1571088" y="907949"/>
            <a:ext cx="9786025" cy="71711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5. Solid waste management-</a:t>
            </a:r>
          </a:p>
          <a:p>
            <a:pPr marL="1097280" lvl="2"/>
            <a:endParaRPr lang="en-US" sz="17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925830" lvl="1" indent="-285750">
              <a:buFont typeface="Wingdings" panose="05000000000000000000" pitchFamily="2" charset="2"/>
              <a:buChar char="§"/>
            </a:pPr>
            <a:r>
              <a:rPr lang="en-US" sz="17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Do you have waste management plan in your school?</a:t>
            </a:r>
          </a:p>
          <a:p>
            <a:pPr marL="1383030" lvl="2" indent="-285750">
              <a:buFont typeface="Courier New" panose="02070309020205020404" pitchFamily="49" charset="0"/>
              <a:buChar char="o"/>
            </a:pPr>
            <a:r>
              <a:rPr lang="en-US" sz="17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Provision of multi-colored bins for different type of waste. Specify the waste segregated.</a:t>
            </a:r>
          </a:p>
          <a:p>
            <a:pPr marL="1383030" lvl="2" indent="-285750">
              <a:buFont typeface="Courier New" panose="02070309020205020404" pitchFamily="49" charset="0"/>
              <a:buChar char="o"/>
            </a:pPr>
            <a:r>
              <a:rPr lang="en-US" sz="17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List the strategies to treat inorganic waste (paper, e-waste, plastic waste).</a:t>
            </a:r>
          </a:p>
          <a:p>
            <a:pPr marL="1383030" lvl="2" indent="-285750">
              <a:buFont typeface="Courier New" panose="02070309020205020404" pitchFamily="49" charset="0"/>
              <a:buChar char="o"/>
            </a:pPr>
            <a:r>
              <a:rPr lang="en-US" sz="17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Multi-colored dustbins are not provided in school campus.</a:t>
            </a:r>
          </a:p>
          <a:p>
            <a:pPr marL="1097280" lvl="2"/>
            <a:r>
              <a:rPr lang="en-US" sz="1600" i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1700" i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Submit photographs of  color-coded dustbins.</a:t>
            </a:r>
            <a:endParaRPr lang="en-US" sz="1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097280" lvl="2"/>
            <a:endParaRPr lang="en-US" sz="17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925830" lvl="1" indent="-285750">
              <a:buFont typeface="Wingdings" panose="05000000000000000000" pitchFamily="2" charset="2"/>
              <a:buChar char="§"/>
            </a:pPr>
            <a:r>
              <a:rPr lang="en-US" sz="17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Do you treat organic waste generated in your school?</a:t>
            </a:r>
          </a:p>
          <a:p>
            <a:pPr marL="1383030" lvl="2" indent="-285750">
              <a:buFont typeface="Courier New" panose="02070309020205020404" pitchFamily="49" charset="0"/>
              <a:buChar char="o"/>
            </a:pPr>
            <a:r>
              <a:rPr lang="en-US" sz="17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Define strategies to treat organic waste</a:t>
            </a:r>
          </a:p>
          <a:p>
            <a:pPr marL="1383030" lvl="2" indent="-285750">
              <a:buFont typeface="Courier New" panose="02070309020205020404" pitchFamily="49" charset="0"/>
              <a:buChar char="o"/>
            </a:pPr>
            <a:r>
              <a:rPr lang="en-US" sz="17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Specify the capacity</a:t>
            </a:r>
          </a:p>
          <a:p>
            <a:pPr marL="1383030" lvl="2" indent="-285750">
              <a:buFont typeface="Courier New" panose="02070309020205020404" pitchFamily="49" charset="0"/>
              <a:buChar char="o"/>
            </a:pPr>
            <a:r>
              <a:rPr lang="en-US" sz="17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Specify the year of installation</a:t>
            </a:r>
          </a:p>
          <a:p>
            <a:pPr marL="1383030" lvl="2" indent="-285750">
              <a:buFont typeface="Courier New" panose="02070309020205020404" pitchFamily="49" charset="0"/>
              <a:buChar char="o"/>
            </a:pPr>
            <a:r>
              <a:rPr lang="en-US" sz="17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Organic waste not treated.</a:t>
            </a:r>
          </a:p>
          <a:p>
            <a:pPr marL="1097280" lvl="2"/>
            <a:r>
              <a:rPr lang="en-US" sz="1600" i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Submit photographs of  organic waste strategy.</a:t>
            </a:r>
          </a:p>
          <a:p>
            <a:pPr marL="1383030" lvl="2" indent="-285750">
              <a:buFont typeface="Courier New" panose="02070309020205020404" pitchFamily="49" charset="0"/>
              <a:buChar char="o"/>
            </a:pPr>
            <a:endParaRPr lang="en-US" sz="17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925830" lvl="1" indent="-285750">
              <a:buFont typeface="Wingdings" panose="05000000000000000000" pitchFamily="2" charset="2"/>
              <a:buChar char="§"/>
            </a:pPr>
            <a:r>
              <a:rPr lang="en-US" sz="17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Calculate the following:</a:t>
            </a:r>
          </a:p>
          <a:p>
            <a:pPr marL="1383030" lvl="2" indent="-285750">
              <a:buFont typeface="Courier New" panose="02070309020205020404" pitchFamily="49" charset="0"/>
              <a:buChar char="o"/>
            </a:pPr>
            <a:r>
              <a:rPr lang="en-US" sz="17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Amount of waste (organic+ inorganic) generated ………. Kg/capita/day.</a:t>
            </a:r>
          </a:p>
          <a:p>
            <a:pPr marL="1383030" lvl="2" indent="-285750">
              <a:buFont typeface="Courier New" panose="02070309020205020404" pitchFamily="49" charset="0"/>
              <a:buChar char="o"/>
            </a:pPr>
            <a:r>
              <a:rPr lang="en-US" sz="17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Amount  of organic waste (landscape+ kitchen) generated…………kg/capita/day</a:t>
            </a:r>
          </a:p>
          <a:p>
            <a:pPr marL="1383030" lvl="2" indent="-285750">
              <a:buFont typeface="Courier New" panose="02070309020205020404" pitchFamily="49" charset="0"/>
              <a:buChar char="o"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Dave CO</a:t>
            </a:r>
            <a:r>
              <a:rPr lang="en-US" baseline="-25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CO, RH sensors installed to monitor air quality of school?</a:t>
            </a:r>
            <a:endParaRPr lang="en-IN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40080" lvl="1"/>
            <a:endParaRPr lang="en-US" sz="1700" i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097280" lvl="1" indent="-457200">
              <a:buFont typeface="Wingdings" panose="05000000000000000000" pitchFamily="2" charset="2"/>
              <a:buChar char="§"/>
            </a:pPr>
            <a:endParaRPr lang="en-US" sz="17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554480" lvl="2" indent="-457200">
              <a:buFont typeface="Courier New" panose="02070309020205020404" pitchFamily="49" charset="0"/>
              <a:buChar char="o"/>
            </a:pPr>
            <a:endParaRPr lang="en-US" sz="17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554480" lvl="2" indent="-457200">
              <a:buFont typeface="Courier New" panose="02070309020205020404" pitchFamily="49" charset="0"/>
              <a:buChar char="o"/>
            </a:pPr>
            <a:endParaRPr lang="en-US" sz="17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097280" lvl="1" indent="-457200">
              <a:buFont typeface="Wingdings" panose="05000000000000000000" pitchFamily="2" charset="2"/>
              <a:buChar char="§"/>
            </a:pPr>
            <a:endParaRPr lang="en-US" sz="17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554480" lvl="2" indent="-457200">
              <a:buFont typeface="Courier New" panose="02070309020205020404" pitchFamily="49" charset="0"/>
              <a:buChar char="o"/>
            </a:pPr>
            <a:endParaRPr lang="en-US" sz="17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097280" lvl="2"/>
            <a:endParaRPr lang="en-US" sz="17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44953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B8A40-1658-0EAC-4A3A-27DE79FD2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5008" y="456241"/>
            <a:ext cx="7958331" cy="1077229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Summary</a:t>
            </a:r>
            <a:br>
              <a:rPr lang="en-US" dirty="0">
                <a:solidFill>
                  <a:schemeClr val="bg1"/>
                </a:solidFill>
              </a:rPr>
            </a:br>
            <a:endParaRPr lang="en-IN" dirty="0">
              <a:solidFill>
                <a:schemeClr val="bg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5FFE75C-23D7-BA47-DC81-D8AAF8A248E5}"/>
              </a:ext>
            </a:extLst>
          </p:cNvPr>
          <p:cNvSpPr/>
          <p:nvPr/>
        </p:nvSpPr>
        <p:spPr>
          <a:xfrm>
            <a:off x="11364686" y="0"/>
            <a:ext cx="827314" cy="6858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96B21D4-FBE4-1F4D-04BE-AC072FD22868}"/>
              </a:ext>
            </a:extLst>
          </p:cNvPr>
          <p:cNvSpPr txBox="1"/>
          <p:nvPr/>
        </p:nvSpPr>
        <p:spPr>
          <a:xfrm>
            <a:off x="1427870" y="1077220"/>
            <a:ext cx="9655100" cy="69249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5. Wellbeing and social aspect</a:t>
            </a:r>
          </a:p>
          <a:p>
            <a:pPr marL="1097280" lvl="2"/>
            <a:endParaRPr lang="en-US" sz="17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925830" lvl="1" indent="-285750">
              <a:buFont typeface="Wingdings" panose="05000000000000000000" pitchFamily="2" charset="2"/>
              <a:buChar char="§"/>
            </a:pPr>
            <a:r>
              <a:rPr lang="en-US" sz="17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Mention the strategies adopted to create sustainability awareness amongst students.</a:t>
            </a:r>
          </a:p>
          <a:p>
            <a:pPr marL="640080" lvl="1"/>
            <a:r>
              <a:rPr lang="en-US" sz="1800" i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    Submit photographs along with the brief narrative.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25830" lvl="1" indent="-285750">
              <a:buFont typeface="Wingdings" panose="05000000000000000000" pitchFamily="2" charset="2"/>
              <a:buChar char="§"/>
            </a:pPr>
            <a:endParaRPr lang="en-US" sz="17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925830" lvl="1" indent="-285750">
              <a:buFont typeface="Wingdings" panose="05000000000000000000" pitchFamily="2" charset="2"/>
              <a:buChar char="§"/>
            </a:pPr>
            <a:endParaRPr lang="en-US" sz="17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925830" lvl="1" indent="-285750">
              <a:buFont typeface="Wingdings" panose="05000000000000000000" pitchFamily="2" charset="2"/>
              <a:buChar char="§"/>
            </a:pPr>
            <a:r>
              <a:rPr lang="en-US" sz="17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Demonstrate that universal accessibility measures have been adopted as per the  “ harmonized guidelines and space standards for a barrier-free built environment for the persons with Disabilities and elderly persons.”</a:t>
            </a:r>
          </a:p>
          <a:p>
            <a:pPr marL="892175" lvl="1"/>
            <a:r>
              <a:rPr lang="en-US" sz="1700" i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Submit photographs of universal accessibility measures (such as ramps with dual level handrails, lifts with braille and audio assistance, differently abled toilets, parking, etc.) adopted in the school campus.</a:t>
            </a:r>
            <a:endParaRPr lang="en-US" sz="1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40080" lvl="1"/>
            <a:endParaRPr lang="en-US" sz="17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925830" lvl="1" indent="-285750">
              <a:buFont typeface="Wingdings" panose="05000000000000000000" pitchFamily="2" charset="2"/>
              <a:buChar char="§"/>
            </a:pPr>
            <a:r>
              <a:rPr lang="en-US" sz="17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Are you using green house keeping products in your schools?</a:t>
            </a:r>
          </a:p>
          <a:p>
            <a:pPr marL="1383030" lvl="2" indent="-285750">
              <a:buFont typeface="Courier New" panose="02070309020205020404" pitchFamily="49" charset="0"/>
              <a:buChar char="o"/>
            </a:pPr>
            <a:r>
              <a:rPr lang="en-US" sz="17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Submit policy for using green house products.</a:t>
            </a:r>
          </a:p>
          <a:p>
            <a:pPr marL="640080" lvl="1"/>
            <a:r>
              <a:rPr lang="en-US" sz="1700" i="1" dirty="0">
                <a:solidFill>
                  <a:schemeClr val="bg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      Submit photographs of th</a:t>
            </a:r>
            <a:r>
              <a:rPr lang="en-US" sz="1700" i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e green house keeping products.</a:t>
            </a:r>
          </a:p>
          <a:p>
            <a:pPr marL="640080" lvl="1"/>
            <a:endParaRPr lang="en-US" sz="1700" i="1" dirty="0">
              <a:solidFill>
                <a:schemeClr val="bg1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925830" lvl="1" indent="-285750">
              <a:buFont typeface="Wingdings" panose="05000000000000000000" pitchFamily="2" charset="2"/>
              <a:buChar char="§"/>
            </a:pPr>
            <a:endParaRPr lang="en-US" sz="17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383030" lvl="2" indent="-285750">
              <a:buFont typeface="Courier New" panose="02070309020205020404" pitchFamily="49" charset="0"/>
              <a:buChar char="o"/>
            </a:pPr>
            <a:endParaRPr lang="en-US" sz="17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640080" lvl="1"/>
            <a:endParaRPr lang="en-US" sz="1700" i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097280" lvl="1" indent="-457200">
              <a:buFont typeface="Wingdings" panose="05000000000000000000" pitchFamily="2" charset="2"/>
              <a:buChar char="§"/>
            </a:pPr>
            <a:endParaRPr lang="en-US" sz="17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554480" lvl="2" indent="-457200">
              <a:buFont typeface="Courier New" panose="02070309020205020404" pitchFamily="49" charset="0"/>
              <a:buChar char="o"/>
            </a:pPr>
            <a:endParaRPr lang="en-US" sz="17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554480" lvl="2" indent="-457200">
              <a:buFont typeface="Courier New" panose="02070309020205020404" pitchFamily="49" charset="0"/>
              <a:buChar char="o"/>
            </a:pPr>
            <a:endParaRPr lang="en-US" sz="17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097280" lvl="1" indent="-457200">
              <a:buFont typeface="Wingdings" panose="05000000000000000000" pitchFamily="2" charset="2"/>
              <a:buChar char="§"/>
            </a:pPr>
            <a:endParaRPr lang="en-US" sz="17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554480" lvl="2" indent="-457200">
              <a:buFont typeface="Courier New" panose="02070309020205020404" pitchFamily="49" charset="0"/>
              <a:buChar char="o"/>
            </a:pPr>
            <a:endParaRPr lang="en-US" sz="17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097280" lvl="2"/>
            <a:endParaRPr lang="en-US" sz="17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72497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B8A40-1658-0EAC-4A3A-27DE79FD2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5008" y="456241"/>
            <a:ext cx="7958331" cy="1077229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Summary</a:t>
            </a:r>
            <a:br>
              <a:rPr lang="en-US" dirty="0">
                <a:solidFill>
                  <a:schemeClr val="bg1"/>
                </a:solidFill>
              </a:rPr>
            </a:br>
            <a:endParaRPr lang="en-IN" dirty="0">
              <a:solidFill>
                <a:schemeClr val="bg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5FFE75C-23D7-BA47-DC81-D8AAF8A248E5}"/>
              </a:ext>
            </a:extLst>
          </p:cNvPr>
          <p:cNvSpPr/>
          <p:nvPr/>
        </p:nvSpPr>
        <p:spPr>
          <a:xfrm>
            <a:off x="11364686" y="0"/>
            <a:ext cx="827314" cy="6858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26EC69C-5017-E693-D4C5-248F0B1019F3}"/>
              </a:ext>
            </a:extLst>
          </p:cNvPr>
          <p:cNvSpPr txBox="1"/>
          <p:nvPr/>
        </p:nvSpPr>
        <p:spPr>
          <a:xfrm>
            <a:off x="1571089" y="907949"/>
            <a:ext cx="9655100" cy="61401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5. Wellbeing and social aspect</a:t>
            </a:r>
          </a:p>
          <a:p>
            <a:pPr marL="1097280" lvl="2"/>
            <a:endParaRPr lang="en-US" sz="17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925830" lvl="1" indent="-285750">
              <a:buFont typeface="Wingdings" panose="05000000000000000000" pitchFamily="2" charset="2"/>
              <a:buChar char="§"/>
            </a:pPr>
            <a:r>
              <a:rPr lang="en-US" sz="1700" b="1" dirty="0">
                <a:solidFill>
                  <a:schemeClr val="bg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Specify the number of service staff working in the school campus </a:t>
            </a:r>
          </a:p>
          <a:p>
            <a:pPr marL="640080" lvl="1"/>
            <a:r>
              <a:rPr lang="en-US" sz="1700" i="1" dirty="0">
                <a:solidFill>
                  <a:schemeClr val="bg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     (</a:t>
            </a:r>
            <a:r>
              <a:rPr lang="en-US" sz="1700" i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G</a:t>
            </a:r>
            <a:r>
              <a:rPr lang="en-US" sz="1700" i="1" dirty="0">
                <a:solidFill>
                  <a:schemeClr val="bg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uards, house-keeping staff, drivers, gardener, etc. are considered as service staff)</a:t>
            </a:r>
          </a:p>
          <a:p>
            <a:pPr marL="925830" lvl="1" indent="-285750">
              <a:buFont typeface="Wingdings" panose="05000000000000000000" pitchFamily="2" charset="2"/>
              <a:buChar char="§"/>
            </a:pPr>
            <a:endParaRPr lang="en-US" sz="1700" b="1" dirty="0">
              <a:solidFill>
                <a:schemeClr val="bg1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925830" lvl="1" indent="-285750">
              <a:buFont typeface="Wingdings" panose="05000000000000000000" pitchFamily="2" charset="2"/>
              <a:buChar char="§"/>
            </a:pPr>
            <a:r>
              <a:rPr lang="en-US" sz="1700" b="1" dirty="0">
                <a:solidFill>
                  <a:schemeClr val="bg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Do you have a dedicate</a:t>
            </a:r>
            <a:r>
              <a:rPr lang="en-US" sz="17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d resting</a:t>
            </a:r>
            <a:r>
              <a:rPr lang="en-US" sz="1700" b="1" dirty="0">
                <a:solidFill>
                  <a:schemeClr val="bg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space for service staff?</a:t>
            </a:r>
          </a:p>
          <a:p>
            <a:pPr marL="1383030" lvl="2" indent="-285750">
              <a:buFont typeface="Courier New" panose="02070309020205020404" pitchFamily="49" charset="0"/>
              <a:buChar char="o"/>
            </a:pPr>
            <a:r>
              <a:rPr lang="en-US" sz="17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Yes</a:t>
            </a:r>
          </a:p>
          <a:p>
            <a:pPr marL="1383030" lvl="2" indent="-285750">
              <a:buFont typeface="Courier New" panose="02070309020205020404" pitchFamily="49" charset="0"/>
              <a:buChar char="o"/>
            </a:pPr>
            <a:r>
              <a:rPr lang="en-US" sz="1700" dirty="0">
                <a:solidFill>
                  <a:schemeClr val="bg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No</a:t>
            </a:r>
          </a:p>
          <a:p>
            <a:pPr marL="640080" lvl="1"/>
            <a:r>
              <a:rPr lang="en-US" sz="1700" i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        If yes, submit photographs.</a:t>
            </a:r>
          </a:p>
          <a:p>
            <a:pPr marL="640080" lvl="1"/>
            <a:endParaRPr lang="en-US" sz="17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25830" lvl="1" indent="-285750">
              <a:buFont typeface="Wingdings" panose="05000000000000000000" pitchFamily="2" charset="2"/>
              <a:buChar char="§"/>
            </a:pPr>
            <a:r>
              <a:rPr lang="en-US" sz="1700" b="1" dirty="0">
                <a:solidFill>
                  <a:schemeClr val="bg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Do you have </a:t>
            </a:r>
            <a:r>
              <a:rPr lang="en-US" sz="17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dedicated toilets </a:t>
            </a:r>
            <a:r>
              <a:rPr lang="en-US" sz="1700" b="1" dirty="0">
                <a:solidFill>
                  <a:schemeClr val="bg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for service staff?</a:t>
            </a:r>
          </a:p>
          <a:p>
            <a:pPr marL="1383030" lvl="2" indent="-285750">
              <a:buFont typeface="Courier New" panose="02070309020205020404" pitchFamily="49" charset="0"/>
              <a:buChar char="o"/>
            </a:pPr>
            <a:r>
              <a:rPr lang="en-US" sz="17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Yes</a:t>
            </a:r>
          </a:p>
          <a:p>
            <a:pPr marL="1383030" lvl="2" indent="-285750">
              <a:buFont typeface="Courier New" panose="02070309020205020404" pitchFamily="49" charset="0"/>
              <a:buChar char="o"/>
            </a:pPr>
            <a:r>
              <a:rPr lang="en-US" sz="1700" dirty="0">
                <a:solidFill>
                  <a:schemeClr val="bg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No</a:t>
            </a:r>
          </a:p>
          <a:p>
            <a:pPr marL="640080" lvl="1"/>
            <a:r>
              <a:rPr lang="en-US" sz="1700" i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        If yes, submit photographs.</a:t>
            </a:r>
            <a:endParaRPr lang="en-US" sz="17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40080" lvl="1"/>
            <a:r>
              <a:rPr lang="en-US" sz="1800" i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    </a:t>
            </a:r>
            <a:endParaRPr lang="en-US" sz="17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383030" lvl="2" indent="-285750">
              <a:buFont typeface="Courier New" panose="02070309020205020404" pitchFamily="49" charset="0"/>
              <a:buChar char="o"/>
            </a:pPr>
            <a:endParaRPr lang="en-US" sz="17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640080" lvl="1"/>
            <a:endParaRPr lang="en-US" sz="1700" i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097280" lvl="1" indent="-457200">
              <a:buFont typeface="Wingdings" panose="05000000000000000000" pitchFamily="2" charset="2"/>
              <a:buChar char="§"/>
            </a:pPr>
            <a:endParaRPr lang="en-US" sz="17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554480" lvl="2" indent="-457200">
              <a:buFont typeface="Courier New" panose="02070309020205020404" pitchFamily="49" charset="0"/>
              <a:buChar char="o"/>
            </a:pPr>
            <a:endParaRPr lang="en-US" sz="17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554480" lvl="2" indent="-457200">
              <a:buFont typeface="Courier New" panose="02070309020205020404" pitchFamily="49" charset="0"/>
              <a:buChar char="o"/>
            </a:pPr>
            <a:endParaRPr lang="en-US" sz="17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097280" lvl="1" indent="-457200">
              <a:buFont typeface="Wingdings" panose="05000000000000000000" pitchFamily="2" charset="2"/>
              <a:buChar char="§"/>
            </a:pPr>
            <a:endParaRPr lang="en-US" sz="17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554480" lvl="2" indent="-457200">
              <a:buFont typeface="Courier New" panose="02070309020205020404" pitchFamily="49" charset="0"/>
              <a:buChar char="o"/>
            </a:pPr>
            <a:endParaRPr lang="en-US" sz="17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097280" lvl="2"/>
            <a:endParaRPr lang="en-US" sz="17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40356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756CCD-FF4A-A3A9-3BE5-5E2F27A37B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Contact details</a:t>
            </a:r>
            <a:endParaRPr lang="en-IN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581E4A-F015-BC67-836D-6B89290692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0131" y="832010"/>
            <a:ext cx="3521184" cy="3997828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Contact person – </a:t>
            </a:r>
          </a:p>
          <a:p>
            <a:pPr marL="1097280" lvl="1" indent="-4572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Name – </a:t>
            </a:r>
          </a:p>
          <a:p>
            <a:pPr marL="1097280" lvl="1" indent="-4572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Designation – </a:t>
            </a:r>
          </a:p>
          <a:p>
            <a:pPr marL="1097280" lvl="1" indent="-4572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Organization – </a:t>
            </a:r>
          </a:p>
          <a:p>
            <a:pPr marL="1097280" lvl="1" indent="-4572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Mobile no. – </a:t>
            </a:r>
          </a:p>
          <a:p>
            <a:pPr marL="1097280" lvl="1" indent="-4572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Email id – </a:t>
            </a:r>
          </a:p>
          <a:p>
            <a:endParaRPr lang="en-IN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BAF6B59-BAFC-3DB6-3BE6-9B3AD8E9597A}"/>
              </a:ext>
            </a:extLst>
          </p:cNvPr>
          <p:cNvSpPr txBox="1">
            <a:spLocks/>
          </p:cNvSpPr>
          <p:nvPr/>
        </p:nvSpPr>
        <p:spPr>
          <a:xfrm>
            <a:off x="1488848" y="4312986"/>
            <a:ext cx="6931069" cy="5549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4488" indent="-344488" algn="l" defTabSz="914400" rtl="0" eaLnBrk="1" latinLnBrk="0" hangingPunct="1">
              <a:lnSpc>
                <a:spcPct val="120000"/>
              </a:lnSpc>
              <a:spcBef>
                <a:spcPts val="1000"/>
              </a:spcBef>
              <a:spcAft>
                <a:spcPts val="600"/>
              </a:spcAft>
              <a:buClr>
                <a:schemeClr val="accent6"/>
              </a:buClr>
              <a:buSzPct val="90000"/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95338" indent="-338138" algn="l" defTabSz="914400" rtl="0" eaLnBrk="1" latinLnBrk="0" hangingPunct="1">
              <a:lnSpc>
                <a:spcPct val="120000"/>
              </a:lnSpc>
              <a:spcBef>
                <a:spcPts val="500"/>
              </a:spcBef>
              <a:spcAft>
                <a:spcPts val="600"/>
              </a:spcAft>
              <a:buClr>
                <a:schemeClr val="accent6"/>
              </a:buClr>
              <a:buSzPct val="90000"/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58888" indent="-344488" algn="l" defTabSz="914400" rtl="0" eaLnBrk="1" latinLnBrk="0" hangingPunct="1">
              <a:lnSpc>
                <a:spcPct val="120000"/>
              </a:lnSpc>
              <a:spcBef>
                <a:spcPts val="500"/>
              </a:spcBef>
              <a:spcAft>
                <a:spcPts val="600"/>
              </a:spcAft>
              <a:buClr>
                <a:schemeClr val="accent6"/>
              </a:buClr>
              <a:buSzPct val="9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709738" indent="-338138" algn="l" defTabSz="914400" rtl="0" eaLnBrk="1" latinLnBrk="0" hangingPunct="1">
              <a:lnSpc>
                <a:spcPct val="120000"/>
              </a:lnSpc>
              <a:spcBef>
                <a:spcPts val="500"/>
              </a:spcBef>
              <a:spcAft>
                <a:spcPts val="600"/>
              </a:spcAft>
              <a:buClr>
                <a:schemeClr val="accent6"/>
              </a:buClr>
              <a:buSzPct val="9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173288" indent="-344488" algn="l" defTabSz="914400" rtl="0" eaLnBrk="1" latinLnBrk="0" hangingPunct="1">
              <a:lnSpc>
                <a:spcPct val="120000"/>
              </a:lnSpc>
              <a:spcBef>
                <a:spcPts val="500"/>
              </a:spcBef>
              <a:spcAft>
                <a:spcPts val="600"/>
              </a:spcAft>
              <a:buClr>
                <a:schemeClr val="accent6"/>
              </a:buClr>
              <a:buSzPct val="9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642616" indent="-338328" algn="l" defTabSz="914400" rtl="0" eaLnBrk="1" latinLnBrk="0" hangingPunct="1">
              <a:lnSpc>
                <a:spcPct val="120000"/>
              </a:lnSpc>
              <a:spcBef>
                <a:spcPts val="500"/>
              </a:spcBef>
              <a:spcAft>
                <a:spcPts val="600"/>
              </a:spcAft>
              <a:buClr>
                <a:schemeClr val="accent6"/>
              </a:buClr>
              <a:buSzPct val="90000"/>
              <a:buFont typeface="Wingdings" panose="05000000000000000000" pitchFamily="2" charset="2"/>
              <a:buChar char="§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3108960" indent="-338328" algn="l" defTabSz="914400" rtl="0" eaLnBrk="1" latinLnBrk="0" hangingPunct="1">
              <a:lnSpc>
                <a:spcPct val="120000"/>
              </a:lnSpc>
              <a:spcBef>
                <a:spcPts val="500"/>
              </a:spcBef>
              <a:spcAft>
                <a:spcPts val="600"/>
              </a:spcAft>
              <a:buClr>
                <a:schemeClr val="accent6"/>
              </a:buClr>
              <a:buSzPct val="90000"/>
              <a:buFont typeface="Wingdings" panose="05000000000000000000" pitchFamily="2" charset="2"/>
              <a:buChar char="§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575304" indent="-338328" algn="l" defTabSz="914400" rtl="0" eaLnBrk="1" latinLnBrk="0" hangingPunct="1">
              <a:lnSpc>
                <a:spcPct val="120000"/>
              </a:lnSpc>
              <a:spcBef>
                <a:spcPts val="500"/>
              </a:spcBef>
              <a:spcAft>
                <a:spcPts val="600"/>
              </a:spcAft>
              <a:buClr>
                <a:schemeClr val="accent6"/>
              </a:buClr>
              <a:buSzPct val="90000"/>
              <a:buFont typeface="Wingdings" panose="05000000000000000000" pitchFamily="2" charset="2"/>
              <a:buChar char="§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4041648" indent="-338328" algn="l" defTabSz="914400" rtl="0" eaLnBrk="1" latinLnBrk="0" hangingPunct="1">
              <a:lnSpc>
                <a:spcPct val="120000"/>
              </a:lnSpc>
              <a:spcBef>
                <a:spcPts val="500"/>
              </a:spcBef>
              <a:spcAft>
                <a:spcPts val="600"/>
              </a:spcAft>
              <a:buClr>
                <a:schemeClr val="accent6"/>
              </a:buClr>
              <a:buSzPct val="90000"/>
              <a:buFont typeface="Wingdings" panose="05000000000000000000" pitchFamily="2" charset="2"/>
              <a:buChar char="§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457200" indent="-457200"/>
            <a:r>
              <a:rPr lang="en-US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Nominees for the award evening– </a:t>
            </a:r>
          </a:p>
          <a:p>
            <a:endParaRPr lang="en-IN" dirty="0"/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EFB2A35E-0D16-ACB5-EB64-80C8ACC6CB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6939230"/>
              </p:ext>
            </p:extLst>
          </p:nvPr>
        </p:nvGraphicFramePr>
        <p:xfrm>
          <a:off x="2094231" y="4880638"/>
          <a:ext cx="5029196" cy="1630492"/>
        </p:xfrm>
        <a:graphic>
          <a:graphicData uri="http://schemas.openxmlformats.org/drawingml/2006/table">
            <a:tbl>
              <a:tblPr firstRow="1" bandRow="1">
                <a:tableStyleId>{EB9631B5-78F2-41C9-869B-9F39066F8104}</a:tableStyleId>
              </a:tblPr>
              <a:tblGrid>
                <a:gridCol w="797134">
                  <a:extLst>
                    <a:ext uri="{9D8B030D-6E8A-4147-A177-3AD203B41FA5}">
                      <a16:colId xmlns:a16="http://schemas.microsoft.com/office/drawing/2014/main" val="55865195"/>
                    </a:ext>
                  </a:extLst>
                </a:gridCol>
                <a:gridCol w="1330713">
                  <a:extLst>
                    <a:ext uri="{9D8B030D-6E8A-4147-A177-3AD203B41FA5}">
                      <a16:colId xmlns:a16="http://schemas.microsoft.com/office/drawing/2014/main" val="662470246"/>
                    </a:ext>
                  </a:extLst>
                </a:gridCol>
                <a:gridCol w="1094221">
                  <a:extLst>
                    <a:ext uri="{9D8B030D-6E8A-4147-A177-3AD203B41FA5}">
                      <a16:colId xmlns:a16="http://schemas.microsoft.com/office/drawing/2014/main" val="1570255171"/>
                    </a:ext>
                  </a:extLst>
                </a:gridCol>
                <a:gridCol w="1807128">
                  <a:extLst>
                    <a:ext uri="{9D8B030D-6E8A-4147-A177-3AD203B41FA5}">
                      <a16:colId xmlns:a16="http://schemas.microsoft.com/office/drawing/2014/main" val="1565908119"/>
                    </a:ext>
                  </a:extLst>
                </a:gridCol>
              </a:tblGrid>
              <a:tr h="407623">
                <a:tc>
                  <a:txBody>
                    <a:bodyPr/>
                    <a:lstStyle/>
                    <a:p>
                      <a:r>
                        <a:rPr lang="en-US" dirty="0" err="1">
                          <a:solidFill>
                            <a:schemeClr val="bg1"/>
                          </a:solidFill>
                        </a:rPr>
                        <a:t>S.No</a:t>
                      </a:r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.</a:t>
                      </a:r>
                      <a:endParaRPr lang="en-IN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Name</a:t>
                      </a:r>
                      <a:endParaRPr lang="en-IN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Email</a:t>
                      </a:r>
                      <a:endParaRPr lang="en-IN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Phone</a:t>
                      </a:r>
                      <a:endParaRPr lang="en-IN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6166418"/>
                  </a:ext>
                </a:extLst>
              </a:tr>
              <a:tr h="407623">
                <a:tc>
                  <a:txBody>
                    <a:bodyPr/>
                    <a:lstStyle/>
                    <a:p>
                      <a:endParaRPr lang="en-IN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6596915"/>
                  </a:ext>
                </a:extLst>
              </a:tr>
              <a:tr h="407623">
                <a:tc>
                  <a:txBody>
                    <a:bodyPr/>
                    <a:lstStyle/>
                    <a:p>
                      <a:endParaRPr lang="en-IN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4336880"/>
                  </a:ext>
                </a:extLst>
              </a:tr>
              <a:tr h="407623">
                <a:tc>
                  <a:txBody>
                    <a:bodyPr/>
                    <a:lstStyle/>
                    <a:p>
                      <a:endParaRPr lang="en-IN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6329405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09257963-F517-3A8C-5748-003E19D166A5}"/>
              </a:ext>
            </a:extLst>
          </p:cNvPr>
          <p:cNvSpPr/>
          <p:nvPr/>
        </p:nvSpPr>
        <p:spPr>
          <a:xfrm>
            <a:off x="11364686" y="0"/>
            <a:ext cx="827314" cy="6858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607890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logo of a building with a leaf&#10;&#10;Description automatically generated with low confidence">
            <a:extLst>
              <a:ext uri="{FF2B5EF4-FFF2-40B4-BE49-F238E27FC236}">
                <a16:creationId xmlns:a16="http://schemas.microsoft.com/office/drawing/2014/main" id="{17C63461-980E-9935-9E81-9BE94C6FF74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5876" t="21504" r="27231" b="16958"/>
          <a:stretch/>
        </p:blipFill>
        <p:spPr>
          <a:xfrm>
            <a:off x="4780081" y="1819518"/>
            <a:ext cx="3270465" cy="3218964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42E753F1-AFF0-8511-0952-2A388BF57222}"/>
              </a:ext>
            </a:extLst>
          </p:cNvPr>
          <p:cNvSpPr/>
          <p:nvPr/>
        </p:nvSpPr>
        <p:spPr>
          <a:xfrm>
            <a:off x="11364686" y="0"/>
            <a:ext cx="827314" cy="6858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059EF71-FA0A-625D-28A7-F82DA5CF9661}"/>
              </a:ext>
            </a:extLst>
          </p:cNvPr>
          <p:cNvSpPr/>
          <p:nvPr/>
        </p:nvSpPr>
        <p:spPr>
          <a:xfrm>
            <a:off x="-1" y="0"/>
            <a:ext cx="1045030" cy="6858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2959124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B8A40-1658-0EAC-4A3A-27DE79FD2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4294" y="569519"/>
            <a:ext cx="7958331" cy="1077229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Guidelines</a:t>
            </a:r>
            <a:endParaRPr lang="en-IN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45755B-81E6-53C4-127E-18D77C56E2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1136" y="667790"/>
            <a:ext cx="9819574" cy="6926066"/>
          </a:xfrm>
        </p:spPr>
        <p:txBody>
          <a:bodyPr>
            <a:noAutofit/>
          </a:bodyPr>
          <a:lstStyle/>
          <a:p>
            <a:pPr marL="342900" indent="-342900">
              <a:lnSpc>
                <a:spcPct val="100000"/>
              </a:lnSpc>
              <a:buAutoNum type="arabicPeriod"/>
            </a:pPr>
            <a:r>
              <a:rPr lang="en-US" sz="16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Open application irrespective of any ratings can apply which have embedded sustainable parameters in their school. </a:t>
            </a:r>
          </a:p>
          <a:p>
            <a:pPr marL="342900" indent="-342900">
              <a:lnSpc>
                <a:spcPct val="100000"/>
              </a:lnSpc>
              <a:buAutoNum type="arabicPeriod"/>
            </a:pPr>
            <a:r>
              <a:rPr lang="en-US" sz="16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For participation in the aforementioned award category, the school should fill the presentation template that is given with the guidelines, in .pptx format.</a:t>
            </a:r>
          </a:p>
          <a:p>
            <a:pPr marL="342900" indent="-342900">
              <a:lnSpc>
                <a:spcPct val="100000"/>
              </a:lnSpc>
              <a:buAutoNum type="arabicPeriod"/>
            </a:pPr>
            <a:r>
              <a:rPr lang="en-US" sz="16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School must explain their strategies as per the instructions given under in the subsequent slides and support it with pictures. </a:t>
            </a:r>
          </a:p>
          <a:p>
            <a:pPr marL="342900" indent="-342900">
              <a:lnSpc>
                <a:spcPct val="100000"/>
              </a:lnSpc>
              <a:buAutoNum type="arabicPeriod"/>
            </a:pPr>
            <a:r>
              <a:rPr lang="en-US" sz="16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Submit a single presentation consisting all the categories that have been mentioned.</a:t>
            </a:r>
          </a:p>
          <a:p>
            <a:pPr marL="342900" indent="-342900">
              <a:lnSpc>
                <a:spcPct val="100000"/>
              </a:lnSpc>
              <a:buAutoNum type="arabicPeriod"/>
            </a:pPr>
            <a:r>
              <a:rPr lang="en-US" sz="16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The school must mention completed interventions. </a:t>
            </a:r>
          </a:p>
          <a:p>
            <a:pPr marL="342900" indent="-342900">
              <a:lnSpc>
                <a:spcPct val="100000"/>
              </a:lnSpc>
              <a:buFont typeface="Wingdings" panose="05000000000000000000" pitchFamily="2" charset="2"/>
              <a:buAutoNum type="arabicPeriod"/>
            </a:pPr>
            <a:r>
              <a:rPr lang="en-US" sz="16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Winners will be felicitated during the 17</a:t>
            </a:r>
            <a:r>
              <a:rPr lang="en-US" sz="1600" baseline="30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</a:t>
            </a:r>
            <a:r>
              <a:rPr lang="en-US" sz="16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GRIHA Summit on </a:t>
            </a:r>
            <a:r>
              <a:rPr lang="en-US" sz="1600" u="sng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the 3rd and 4th November 2025</a:t>
            </a:r>
          </a:p>
          <a:p>
            <a:pPr marL="342900" indent="-342900">
              <a:lnSpc>
                <a:spcPct val="100000"/>
              </a:lnSpc>
              <a:buAutoNum type="arabicPeriod"/>
            </a:pPr>
            <a:r>
              <a:rPr lang="en-US" sz="16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Please submit your entries at </a:t>
            </a:r>
            <a:r>
              <a:rPr lang="en-US" sz="16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griha.awards@gmail.com</a:t>
            </a:r>
            <a:r>
              <a:rPr lang="en-US" sz="16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6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on or before </a:t>
            </a:r>
            <a:r>
              <a:rPr lang="en-US" sz="1600" b="1" u="sng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23</a:t>
            </a:r>
            <a:r>
              <a:rPr lang="en-US" sz="1600" b="1" u="sng" baseline="30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</a:t>
            </a:r>
            <a:r>
              <a:rPr lang="en-US" sz="1600" b="1" u="sng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September 2025</a:t>
            </a:r>
            <a:r>
              <a:rPr lang="en-US" sz="16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342900" indent="-342900">
              <a:lnSpc>
                <a:spcPct val="100000"/>
              </a:lnSpc>
              <a:buAutoNum type="arabicPeriod"/>
            </a:pPr>
            <a:r>
              <a:rPr lang="en-US" sz="16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For any further queries, please get in touch with us at </a:t>
            </a:r>
            <a:r>
              <a:rPr lang="en-US" sz="16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griha.awards@gmail.com</a:t>
            </a:r>
            <a:r>
              <a:rPr lang="en-US" sz="16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342900" indent="-342900">
              <a:lnSpc>
                <a:spcPct val="100000"/>
              </a:lnSpc>
              <a:buAutoNum type="arabicPeriod"/>
            </a:pPr>
            <a:r>
              <a:rPr lang="en-US" sz="16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Connect on our social media handles for updates</a:t>
            </a:r>
          </a:p>
          <a:p>
            <a:pPr marL="457200" lvl="1" indent="0" fontAlgn="base">
              <a:lnSpc>
                <a:spcPct val="100000"/>
              </a:lnSpc>
              <a:buNone/>
            </a:pPr>
            <a:r>
              <a:rPr lang="en-US" sz="1400" b="0" i="0" u="sng" dirty="0">
                <a:solidFill>
                  <a:srgbClr val="00B0F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Cambria" panose="020405030504060302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LinkedIn</a:t>
            </a:r>
            <a:r>
              <a:rPr lang="en-US" sz="1400" b="0" i="0" dirty="0">
                <a:solidFill>
                  <a:srgbClr val="00B0F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  |  </a:t>
            </a:r>
            <a:r>
              <a:rPr lang="en-US" sz="1400" b="0" i="0" u="sng" dirty="0">
                <a:solidFill>
                  <a:srgbClr val="00B0F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Cambria" panose="020405030504060302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Facebook</a:t>
            </a:r>
            <a:r>
              <a:rPr lang="en-US" sz="1400" b="0" i="0" dirty="0">
                <a:solidFill>
                  <a:srgbClr val="00B0F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  |  </a:t>
            </a:r>
            <a:r>
              <a:rPr lang="en-US" sz="1400" b="0" i="0" u="sng" dirty="0">
                <a:solidFill>
                  <a:srgbClr val="00B0F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Cambria" panose="020405030504060302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Instagram</a:t>
            </a:r>
            <a:r>
              <a:rPr lang="en-US" sz="1400" b="0" i="0" dirty="0">
                <a:solidFill>
                  <a:srgbClr val="00B0F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  |  </a:t>
            </a:r>
            <a:r>
              <a:rPr lang="en-US" sz="1400" b="0" i="0" u="sng" dirty="0">
                <a:solidFill>
                  <a:srgbClr val="00B0F0"/>
                </a:solidFill>
                <a:effectLst/>
                <a:highlight>
                  <a:srgbClr val="FFFFFF"/>
                </a:highlight>
                <a:latin typeface="Cambria" panose="02040503050406030204" pitchFamily="18" charset="0"/>
                <a:ea typeface="Cambria" panose="02040503050406030204" pitchFamily="18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X (Formerly Twitter)</a:t>
            </a:r>
            <a:endParaRPr lang="en-US" sz="1400" b="0" i="0" dirty="0">
              <a:solidFill>
                <a:srgbClr val="00B0F0"/>
              </a:solidFill>
              <a:effectLst/>
              <a:highlight>
                <a:srgbClr val="FFFFFF"/>
              </a:highlight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endParaRPr lang="en-IN" sz="16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C9AC56D-F79D-0776-825C-E20467796761}"/>
              </a:ext>
            </a:extLst>
          </p:cNvPr>
          <p:cNvSpPr/>
          <p:nvPr/>
        </p:nvSpPr>
        <p:spPr>
          <a:xfrm>
            <a:off x="11364686" y="0"/>
            <a:ext cx="827314" cy="6858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312029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B8A40-1658-0EAC-4A3A-27DE79FD2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4294" y="417972"/>
            <a:ext cx="7958331" cy="1077229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School brief</a:t>
            </a:r>
            <a:endParaRPr lang="en-IN" dirty="0">
              <a:solidFill>
                <a:schemeClr val="bg1"/>
              </a:solidFill>
            </a:endParaRPr>
          </a:p>
        </p:txBody>
      </p:sp>
      <p:graphicFrame>
        <p:nvGraphicFramePr>
          <p:cNvPr id="4" name="Table 5">
            <a:extLst>
              <a:ext uri="{FF2B5EF4-FFF2-40B4-BE49-F238E27FC236}">
                <a16:creationId xmlns:a16="http://schemas.microsoft.com/office/drawing/2014/main" id="{30FD5F03-8D15-FE94-C094-A3D37681E16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0733818"/>
              </p:ext>
            </p:extLst>
          </p:nvPr>
        </p:nvGraphicFramePr>
        <p:xfrm>
          <a:off x="2279375" y="1018540"/>
          <a:ext cx="7796212" cy="40792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4825758">
                  <a:extLst>
                    <a:ext uri="{9D8B030D-6E8A-4147-A177-3AD203B41FA5}">
                      <a16:colId xmlns:a16="http://schemas.microsoft.com/office/drawing/2014/main" val="1174631388"/>
                    </a:ext>
                  </a:extLst>
                </a:gridCol>
                <a:gridCol w="2970454">
                  <a:extLst>
                    <a:ext uri="{9D8B030D-6E8A-4147-A177-3AD203B41FA5}">
                      <a16:colId xmlns:a16="http://schemas.microsoft.com/office/drawing/2014/main" val="168178032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IN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12633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Name of the School</a:t>
                      </a:r>
                      <a:endParaRPr lang="en-IN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6247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GRIHA project code*</a:t>
                      </a:r>
                      <a:endParaRPr lang="en-IN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86526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Location</a:t>
                      </a:r>
                      <a:endParaRPr lang="en-IN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34363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Site area (sqm.)</a:t>
                      </a:r>
                      <a:endParaRPr lang="en-IN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49377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Built-up area (sqm.)</a:t>
                      </a:r>
                      <a:endParaRPr lang="en-IN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84252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No. of building blocks</a:t>
                      </a:r>
                      <a:endParaRPr lang="en-IN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13482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Name of building blocks (If blocks are &gt;1)</a:t>
                      </a:r>
                      <a:endParaRPr lang="en-IN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6047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No. of </a:t>
                      </a:r>
                      <a:r>
                        <a:rPr lang="en-US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Storey</a:t>
                      </a:r>
                      <a:endParaRPr lang="en-IN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52553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Type of building (AC/Non-AC/Mixed mode)</a:t>
                      </a:r>
                      <a:endParaRPr lang="en-IN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45783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Total no. of occupants</a:t>
                      </a:r>
                      <a:endParaRPr lang="en-IN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93291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AA803227-70BF-A287-F94F-8E68F5A79A25}"/>
              </a:ext>
            </a:extLst>
          </p:cNvPr>
          <p:cNvSpPr/>
          <p:nvPr/>
        </p:nvSpPr>
        <p:spPr>
          <a:xfrm>
            <a:off x="11364686" y="0"/>
            <a:ext cx="827314" cy="6858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45765B5-0529-A3F0-787A-C744B3B0D975}"/>
              </a:ext>
            </a:extLst>
          </p:cNvPr>
          <p:cNvSpPr txBox="1"/>
          <p:nvPr/>
        </p:nvSpPr>
        <p:spPr>
          <a:xfrm>
            <a:off x="995518" y="6522602"/>
            <a:ext cx="1036916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>
                <a:solidFill>
                  <a:srgbClr val="FF0000"/>
                </a:solidFill>
              </a:rPr>
              <a:t>* Do not fill “GRIHA project code” in case the school is not registered under GRIHA for Existing Schools.</a:t>
            </a:r>
          </a:p>
        </p:txBody>
      </p:sp>
    </p:spTree>
    <p:extLst>
      <p:ext uri="{BB962C8B-B14F-4D97-AF65-F5344CB8AC3E}">
        <p14:creationId xmlns:p14="http://schemas.microsoft.com/office/powerpoint/2010/main" val="2928122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B8A40-1658-0EAC-4A3A-27DE79FD2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4294" y="417972"/>
            <a:ext cx="7958331" cy="1077229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Categories</a:t>
            </a:r>
            <a:endParaRPr lang="en-IN" dirty="0">
              <a:solidFill>
                <a:schemeClr val="bg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A803227-70BF-A287-F94F-8E68F5A79A25}"/>
              </a:ext>
            </a:extLst>
          </p:cNvPr>
          <p:cNvSpPr/>
          <p:nvPr/>
        </p:nvSpPr>
        <p:spPr>
          <a:xfrm>
            <a:off x="11364686" y="0"/>
            <a:ext cx="827314" cy="6858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graphicFrame>
        <p:nvGraphicFramePr>
          <p:cNvPr id="21" name="Content Placeholder 7">
            <a:extLst>
              <a:ext uri="{FF2B5EF4-FFF2-40B4-BE49-F238E27FC236}">
                <a16:creationId xmlns:a16="http://schemas.microsoft.com/office/drawing/2014/main" id="{BEE7CECA-EDC6-5030-83E2-14795A1ABD0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0529364"/>
              </p:ext>
            </p:extLst>
          </p:nvPr>
        </p:nvGraphicFramePr>
        <p:xfrm>
          <a:off x="1509062" y="1144103"/>
          <a:ext cx="9370973" cy="35910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23" name="Content Placeholder 7">
            <a:extLst>
              <a:ext uri="{FF2B5EF4-FFF2-40B4-BE49-F238E27FC236}">
                <a16:creationId xmlns:a16="http://schemas.microsoft.com/office/drawing/2014/main" id="{E8E9FDDE-4987-1AF1-0E82-A36F661A543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75998359"/>
              </p:ext>
            </p:extLst>
          </p:nvPr>
        </p:nvGraphicFramePr>
        <p:xfrm>
          <a:off x="1509062" y="3105590"/>
          <a:ext cx="9370973" cy="35910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41834721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45755B-81E6-53C4-127E-18D77C56E2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16834" y="490330"/>
            <a:ext cx="7958331" cy="610925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1700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r>
              <a:rPr lang="en-US" sz="17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SCHOOL IMAGE:</a:t>
            </a:r>
          </a:p>
          <a:p>
            <a:pPr marL="0" indent="0">
              <a:buNone/>
            </a:pPr>
            <a:endParaRPr lang="en-US" sz="17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endParaRPr lang="en-US" sz="17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endParaRPr lang="en-US" sz="17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endParaRPr lang="en-US" sz="17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endParaRPr lang="en-US" sz="17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endParaRPr lang="en-US" sz="17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sz="17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High resolution image of the school (for website &amp; social media)</a:t>
            </a:r>
          </a:p>
          <a:p>
            <a:r>
              <a:rPr lang="en-US" sz="17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(Please provide Image in JPG format) </a:t>
            </a:r>
          </a:p>
          <a:p>
            <a:pPr marL="0" indent="0">
              <a:buNone/>
            </a:pPr>
            <a:r>
              <a:rPr lang="en-US" sz="17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Please submit the presentation in </a:t>
            </a:r>
            <a:r>
              <a:rPr lang="en-IN" sz="17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.PPTX format.</a:t>
            </a:r>
          </a:p>
          <a:p>
            <a:endParaRPr lang="en-IN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CFDFB4B-C5AF-A33D-F75B-50DBE7BDD60F}"/>
              </a:ext>
            </a:extLst>
          </p:cNvPr>
          <p:cNvSpPr/>
          <p:nvPr/>
        </p:nvSpPr>
        <p:spPr>
          <a:xfrm>
            <a:off x="2252869" y="2282686"/>
            <a:ext cx="4572000" cy="2292626"/>
          </a:xfrm>
          <a:prstGeom prst="rect">
            <a:avLst/>
          </a:prstGeom>
          <a:noFill/>
          <a:ln>
            <a:solidFill>
              <a:schemeClr val="tx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A88498F-B49B-B739-F70E-41D47837806E}"/>
              </a:ext>
            </a:extLst>
          </p:cNvPr>
          <p:cNvSpPr/>
          <p:nvPr/>
        </p:nvSpPr>
        <p:spPr>
          <a:xfrm>
            <a:off x="11364686" y="0"/>
            <a:ext cx="827314" cy="6858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674960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B8A40-1658-0EAC-4A3A-27DE79FD2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5008" y="456241"/>
            <a:ext cx="7958331" cy="1077229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Summary</a:t>
            </a:r>
            <a:br>
              <a:rPr lang="en-US" dirty="0">
                <a:solidFill>
                  <a:schemeClr val="bg1"/>
                </a:solidFill>
              </a:rPr>
            </a:br>
            <a:endParaRPr lang="en-IN" dirty="0">
              <a:solidFill>
                <a:schemeClr val="bg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5FFE75C-23D7-BA47-DC81-D8AAF8A248E5}"/>
              </a:ext>
            </a:extLst>
          </p:cNvPr>
          <p:cNvSpPr/>
          <p:nvPr/>
        </p:nvSpPr>
        <p:spPr>
          <a:xfrm>
            <a:off x="11364686" y="0"/>
            <a:ext cx="827314" cy="6858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045563E-EA8E-234D-8702-93E767393666}"/>
              </a:ext>
            </a:extLst>
          </p:cNvPr>
          <p:cNvSpPr txBox="1"/>
          <p:nvPr/>
        </p:nvSpPr>
        <p:spPr>
          <a:xfrm>
            <a:off x="1578661" y="994856"/>
            <a:ext cx="9786025" cy="58631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1. Energy management –</a:t>
            </a:r>
          </a:p>
          <a:p>
            <a:pPr marL="1097280" lvl="1" indent="-457200">
              <a:buFont typeface="Wingdings" panose="05000000000000000000" pitchFamily="2" charset="2"/>
              <a:buChar char="§"/>
            </a:pPr>
            <a:r>
              <a:rPr lang="en-US" sz="17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Is your school naturally ventilated?</a:t>
            </a:r>
          </a:p>
          <a:p>
            <a:pPr marL="1554480" lvl="2" indent="-457200">
              <a:buFont typeface="Courier New" panose="02070309020205020404" pitchFamily="49" charset="0"/>
              <a:buChar char="o"/>
            </a:pPr>
            <a:r>
              <a:rPr lang="en-US" sz="17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Yes</a:t>
            </a:r>
          </a:p>
          <a:p>
            <a:pPr marL="1554480" lvl="2" indent="-457200">
              <a:buFont typeface="Courier New" panose="02070309020205020404" pitchFamily="49" charset="0"/>
              <a:buChar char="o"/>
            </a:pPr>
            <a:r>
              <a:rPr lang="en-US" sz="17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No</a:t>
            </a:r>
          </a:p>
          <a:p>
            <a:pPr marL="1554480" lvl="2" indent="-457200">
              <a:buFont typeface="Courier New" panose="02070309020205020404" pitchFamily="49" charset="0"/>
              <a:buChar char="o"/>
            </a:pPr>
            <a:endParaRPr lang="en-US" sz="17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097280" lvl="1" indent="-457200">
              <a:buFont typeface="Wingdings" panose="05000000000000000000" pitchFamily="2" charset="2"/>
              <a:buChar char="§"/>
            </a:pPr>
            <a:r>
              <a:rPr lang="en-US" sz="17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Details of HVAC system installed in your school:</a:t>
            </a:r>
          </a:p>
          <a:p>
            <a:pPr marL="1554480" lvl="2" indent="-457200">
              <a:buFont typeface="Courier New" panose="02070309020205020404" pitchFamily="49" charset="0"/>
              <a:buChar char="o"/>
            </a:pPr>
            <a:r>
              <a:rPr lang="en-US" sz="17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Type of system installed (such as split AC, window AC, VRF system, chillers etc.)</a:t>
            </a:r>
          </a:p>
          <a:p>
            <a:pPr marL="1554480" lvl="2" indent="-457200">
              <a:buFont typeface="Courier New" panose="02070309020205020404" pitchFamily="49" charset="0"/>
              <a:buChar char="o"/>
            </a:pPr>
            <a:r>
              <a:rPr lang="en-US" sz="17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Capacity of system installed </a:t>
            </a:r>
          </a:p>
          <a:p>
            <a:pPr marL="1554480" lvl="2" indent="-457200">
              <a:buFont typeface="Courier New" panose="02070309020205020404" pitchFamily="49" charset="0"/>
              <a:buChar char="o"/>
            </a:pPr>
            <a:r>
              <a:rPr lang="en-US" sz="17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Set point of HVAC system</a:t>
            </a:r>
          </a:p>
          <a:p>
            <a:pPr marL="1554480" lvl="2" indent="-457200">
              <a:buFont typeface="Courier New" panose="02070309020205020404" pitchFamily="49" charset="0"/>
              <a:buChar char="o"/>
            </a:pPr>
            <a:r>
              <a:rPr lang="en-US" sz="17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Type of refrigerant used in the system</a:t>
            </a:r>
          </a:p>
          <a:p>
            <a:pPr marL="1554480" lvl="2" indent="-457200">
              <a:buFont typeface="Courier New" panose="02070309020205020404" pitchFamily="49" charset="0"/>
              <a:buChar char="o"/>
            </a:pPr>
            <a:r>
              <a:rPr lang="en-US" sz="17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Year of installation</a:t>
            </a:r>
          </a:p>
          <a:p>
            <a:pPr marL="1554480" lvl="2" indent="-457200">
              <a:buFont typeface="Courier New" panose="02070309020205020404" pitchFamily="49" charset="0"/>
              <a:buChar char="o"/>
            </a:pPr>
            <a:r>
              <a:rPr lang="en-US" sz="17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Non installed</a:t>
            </a:r>
          </a:p>
          <a:p>
            <a:pPr marL="1097280" lvl="2"/>
            <a:r>
              <a:rPr lang="en-US" sz="1700" i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Submit photographs of HVAC systems and specification plate installed.</a:t>
            </a:r>
          </a:p>
          <a:p>
            <a:pPr marL="1097280" lvl="2"/>
            <a:endParaRPr lang="en-US" sz="17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925830" lvl="1" indent="-285750">
              <a:buFont typeface="Wingdings" panose="05000000000000000000" pitchFamily="2" charset="2"/>
              <a:buChar char="§"/>
            </a:pPr>
            <a:r>
              <a:rPr lang="en-US" sz="17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What is the mode of transportation being used by the students and teachers to travel to school? </a:t>
            </a:r>
          </a:p>
          <a:p>
            <a:pPr marL="1383030" lvl="2" indent="-285750">
              <a:buFont typeface="Courier New" panose="02070309020205020404" pitchFamily="49" charset="0"/>
              <a:buChar char="o"/>
            </a:pPr>
            <a:r>
              <a:rPr lang="en-US" sz="17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Number of students &amp; teachers travelling by bus:</a:t>
            </a:r>
          </a:p>
          <a:p>
            <a:pPr marL="1383030" lvl="2" indent="-285750">
              <a:buFont typeface="Courier New" panose="02070309020205020404" pitchFamily="49" charset="0"/>
              <a:buChar char="o"/>
            </a:pPr>
            <a:r>
              <a:rPr lang="en-US" sz="17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Number of students &amp; teachers travelling by private vehicles:</a:t>
            </a:r>
          </a:p>
          <a:p>
            <a:pPr marL="1383030" lvl="2" indent="-285750">
              <a:buFont typeface="Courier New" panose="02070309020205020404" pitchFamily="49" charset="0"/>
              <a:buChar char="o"/>
            </a:pPr>
            <a:endParaRPr lang="en-US" sz="17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925830" lvl="1" indent="-285750">
              <a:buFont typeface="Wingdings" panose="05000000000000000000" pitchFamily="2" charset="2"/>
              <a:buChar char="§"/>
            </a:pPr>
            <a:r>
              <a:rPr lang="en-US" sz="17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Type of lighting fixtures used in your school (such as LEDS):</a:t>
            </a:r>
          </a:p>
          <a:p>
            <a:pPr marL="1097280" lvl="2"/>
            <a:r>
              <a:rPr lang="en-US" sz="1700" i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Submit photographs of lighting fixtures installed.</a:t>
            </a:r>
          </a:p>
          <a:p>
            <a:pPr marL="1097280" lvl="2"/>
            <a:endParaRPr lang="en-US" sz="17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8805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B8A40-1658-0EAC-4A3A-27DE79FD2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5008" y="456241"/>
            <a:ext cx="7958331" cy="1077229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Summary</a:t>
            </a:r>
            <a:br>
              <a:rPr lang="en-US" dirty="0">
                <a:solidFill>
                  <a:schemeClr val="bg1"/>
                </a:solidFill>
              </a:rPr>
            </a:br>
            <a:endParaRPr lang="en-IN" dirty="0">
              <a:solidFill>
                <a:schemeClr val="bg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5FFE75C-23D7-BA47-DC81-D8AAF8A248E5}"/>
              </a:ext>
            </a:extLst>
          </p:cNvPr>
          <p:cNvSpPr/>
          <p:nvPr/>
        </p:nvSpPr>
        <p:spPr>
          <a:xfrm>
            <a:off x="11364686" y="0"/>
            <a:ext cx="827314" cy="6858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BC33D99-2036-273A-3A52-60D71D09BBE2}"/>
              </a:ext>
            </a:extLst>
          </p:cNvPr>
          <p:cNvSpPr txBox="1"/>
          <p:nvPr/>
        </p:nvSpPr>
        <p:spPr>
          <a:xfrm>
            <a:off x="1202987" y="1061836"/>
            <a:ext cx="9786025" cy="53399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1. Energy management –</a:t>
            </a:r>
          </a:p>
          <a:p>
            <a:pPr marL="1097280" lvl="1" indent="-457200">
              <a:buFont typeface="Wingdings" panose="05000000000000000000" pitchFamily="2" charset="2"/>
              <a:buChar char="§"/>
            </a:pPr>
            <a:r>
              <a:rPr lang="en-US" sz="17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Do you have an operation &amp; maintenance team for plumbing and electrical equipment?</a:t>
            </a:r>
          </a:p>
          <a:p>
            <a:pPr marL="1554480" lvl="2" indent="-457200">
              <a:buFont typeface="Courier New" panose="02070309020205020404" pitchFamily="49" charset="0"/>
              <a:buChar char="o"/>
            </a:pPr>
            <a:r>
              <a:rPr lang="en-US" sz="17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Yes</a:t>
            </a:r>
          </a:p>
          <a:p>
            <a:pPr marL="1554480" lvl="2" indent="-457200">
              <a:buFont typeface="Courier New" panose="02070309020205020404" pitchFamily="49" charset="0"/>
              <a:buChar char="o"/>
            </a:pPr>
            <a:r>
              <a:rPr lang="en-US" sz="17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No</a:t>
            </a:r>
          </a:p>
          <a:p>
            <a:pPr marL="1097280" lvl="2"/>
            <a:r>
              <a:rPr lang="en-US" sz="1700" i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If yes, submit copy of operation &amp; maintenance manuals</a:t>
            </a:r>
          </a:p>
          <a:p>
            <a:pPr marL="1097280" lvl="2"/>
            <a:endParaRPr lang="en-US" sz="17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097280" lvl="1" indent="-457200">
              <a:buFont typeface="Wingdings" panose="05000000000000000000" pitchFamily="2" charset="2"/>
              <a:buChar char="§"/>
            </a:pPr>
            <a:r>
              <a:rPr lang="en-US" sz="17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Does your school have a policy for using energy efficient appliances? </a:t>
            </a:r>
          </a:p>
          <a:p>
            <a:pPr marL="1554480" lvl="2" indent="-457200">
              <a:buFont typeface="Courier New" panose="02070309020205020404" pitchFamily="49" charset="0"/>
              <a:buChar char="o"/>
            </a:pPr>
            <a:r>
              <a:rPr lang="en-US" sz="17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Yes </a:t>
            </a:r>
          </a:p>
          <a:p>
            <a:pPr marL="1554480" lvl="2" indent="-457200">
              <a:buFont typeface="Courier New" panose="02070309020205020404" pitchFamily="49" charset="0"/>
              <a:buChar char="o"/>
            </a:pPr>
            <a:r>
              <a:rPr lang="en-US" sz="17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No</a:t>
            </a:r>
          </a:p>
          <a:p>
            <a:pPr marL="1097280" lvl="2"/>
            <a:r>
              <a:rPr lang="en-US" sz="1700" i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If yes, submit copy of policy.</a:t>
            </a:r>
          </a:p>
          <a:p>
            <a:pPr marL="1097280" lvl="2"/>
            <a:endParaRPr lang="en-US" sz="1700" i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925830" lvl="1" indent="-285750">
              <a:buFont typeface="Wingdings" panose="05000000000000000000" pitchFamily="2" charset="2"/>
              <a:buChar char="§"/>
            </a:pPr>
            <a:r>
              <a:rPr lang="en-US" sz="17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Details of renewable energy system installed in your school :</a:t>
            </a:r>
          </a:p>
          <a:p>
            <a:pPr marL="1383030" lvl="2" indent="-285750">
              <a:buFont typeface="Courier New" panose="02070309020205020404" pitchFamily="49" charset="0"/>
              <a:buChar char="o"/>
            </a:pPr>
            <a:r>
              <a:rPr lang="en-US" sz="17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Type of system installed (such as solar PV, solar water heaters, </a:t>
            </a:r>
            <a:r>
              <a:rPr lang="en-US" sz="17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etc</a:t>
            </a:r>
            <a:r>
              <a:rPr lang="en-US" sz="17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)</a:t>
            </a:r>
          </a:p>
          <a:p>
            <a:pPr marL="1383030" lvl="2" indent="-285750">
              <a:buFont typeface="Courier New" panose="02070309020205020404" pitchFamily="49" charset="0"/>
              <a:buChar char="o"/>
            </a:pPr>
            <a:r>
              <a:rPr lang="en-US" sz="17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Capacity of system installed</a:t>
            </a:r>
          </a:p>
          <a:p>
            <a:pPr marL="1383030" lvl="2" indent="-285750">
              <a:buFont typeface="Courier New" panose="02070309020205020404" pitchFamily="49" charset="0"/>
              <a:buChar char="o"/>
            </a:pPr>
            <a:r>
              <a:rPr lang="en-US" sz="17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Year of installation</a:t>
            </a:r>
          </a:p>
          <a:p>
            <a:pPr marL="1383030" lvl="2" indent="-285750">
              <a:buFont typeface="Courier New" panose="02070309020205020404" pitchFamily="49" charset="0"/>
              <a:buChar char="o"/>
            </a:pPr>
            <a:r>
              <a:rPr lang="en-US" sz="17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Not installed</a:t>
            </a:r>
          </a:p>
          <a:p>
            <a:pPr marL="1097280" lvl="2"/>
            <a:r>
              <a:rPr lang="en-US" sz="1700" i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Submit photographs of renewable energy system and specification plate installed.</a:t>
            </a:r>
          </a:p>
          <a:p>
            <a:pPr marL="1383030" lvl="2" indent="-285750">
              <a:buFont typeface="Courier New" panose="02070309020205020404" pitchFamily="49" charset="0"/>
              <a:buChar char="o"/>
            </a:pPr>
            <a:endParaRPr lang="en-US" sz="17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097280" lvl="2"/>
            <a:endParaRPr lang="en-US" sz="17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47409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B8A40-1658-0EAC-4A3A-27DE79FD2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5008" y="456241"/>
            <a:ext cx="7958331" cy="1077229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Summary</a:t>
            </a:r>
            <a:br>
              <a:rPr lang="en-US" dirty="0">
                <a:solidFill>
                  <a:schemeClr val="bg1"/>
                </a:solidFill>
              </a:rPr>
            </a:br>
            <a:endParaRPr lang="en-IN" dirty="0">
              <a:solidFill>
                <a:schemeClr val="bg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5FFE75C-23D7-BA47-DC81-D8AAF8A248E5}"/>
              </a:ext>
            </a:extLst>
          </p:cNvPr>
          <p:cNvSpPr/>
          <p:nvPr/>
        </p:nvSpPr>
        <p:spPr>
          <a:xfrm>
            <a:off x="11364686" y="0"/>
            <a:ext cx="827314" cy="6858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0DC7C73-2F79-A4CC-31CD-8DBE5AE817E1}"/>
              </a:ext>
            </a:extLst>
          </p:cNvPr>
          <p:cNvSpPr txBox="1"/>
          <p:nvPr/>
        </p:nvSpPr>
        <p:spPr>
          <a:xfrm>
            <a:off x="1875888" y="1077220"/>
            <a:ext cx="9786025" cy="45704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en-IN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Energy management –</a:t>
            </a:r>
          </a:p>
          <a:p>
            <a:endParaRPr lang="en-IN" b="1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925830" lvl="1" indent="-285750">
              <a:buFont typeface="Wingdings" panose="05000000000000000000" pitchFamily="2" charset="2"/>
              <a:buChar char="§"/>
            </a:pPr>
            <a:r>
              <a:rPr lang="en-US" sz="17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Mention about the outdoor lighting fixtures installed in your school:</a:t>
            </a:r>
          </a:p>
          <a:p>
            <a:pPr marL="1383030" lvl="2" indent="-285750">
              <a:buFont typeface="Courier New" panose="02070309020205020404" pitchFamily="49" charset="0"/>
              <a:buChar char="o"/>
            </a:pPr>
            <a:r>
              <a:rPr lang="en-US" sz="17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Type of fixture installed (such as LED, Halogens, bollards, pole lights, flood lights, etc.)</a:t>
            </a:r>
          </a:p>
          <a:p>
            <a:pPr marL="1383030" lvl="2" indent="-285750">
              <a:buFont typeface="Courier New" panose="02070309020205020404" pitchFamily="49" charset="0"/>
              <a:buChar char="o"/>
            </a:pPr>
            <a:r>
              <a:rPr lang="en-US" sz="17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When was it installed:</a:t>
            </a:r>
          </a:p>
          <a:p>
            <a:pPr marL="1383030" lvl="2" indent="-285750">
              <a:buFont typeface="Courier New" panose="02070309020205020404" pitchFamily="49" charset="0"/>
              <a:buChar char="o"/>
            </a:pPr>
            <a:r>
              <a:rPr lang="en-US" sz="17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Outdoor lighting fixtures are not installed</a:t>
            </a:r>
          </a:p>
          <a:p>
            <a:pPr marL="1097280" lvl="2"/>
            <a:r>
              <a:rPr lang="en-US" sz="1700" i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Submit photographs of outdoor lighting fixtures installed.</a:t>
            </a:r>
          </a:p>
          <a:p>
            <a:pPr marL="1097280" lvl="2"/>
            <a:endParaRPr lang="en-US" sz="1700" i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925830" lvl="1" indent="-285750">
              <a:buFont typeface="Wingdings" panose="05000000000000000000" pitchFamily="2" charset="2"/>
              <a:buChar char="§"/>
            </a:pPr>
            <a:r>
              <a:rPr lang="en-US" sz="17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Is there any energy meters installed in the school campus?</a:t>
            </a:r>
          </a:p>
          <a:p>
            <a:pPr marL="1383030" lvl="2" indent="-285750">
              <a:buFont typeface="Courier New" panose="02070309020205020404" pitchFamily="49" charset="0"/>
              <a:buChar char="o"/>
            </a:pPr>
            <a:r>
              <a:rPr lang="en-US" sz="17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Specify the location</a:t>
            </a:r>
          </a:p>
          <a:p>
            <a:pPr marL="1097280" lvl="2"/>
            <a:r>
              <a:rPr lang="en-US" sz="1700" i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Submit photographs of all energy meters installed.</a:t>
            </a:r>
          </a:p>
          <a:p>
            <a:pPr marL="1097280" lvl="2"/>
            <a:endParaRPr lang="en-US" sz="1700" i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097280" lvl="1" indent="-457200">
              <a:buFont typeface="Wingdings" panose="05000000000000000000" pitchFamily="2" charset="2"/>
              <a:buChar char="§"/>
            </a:pPr>
            <a:r>
              <a:rPr lang="en-US" sz="17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Any other energy management measures taken by school:</a:t>
            </a:r>
          </a:p>
          <a:p>
            <a:pPr marL="1097280" lvl="2"/>
            <a:r>
              <a:rPr lang="en-US" sz="1700" i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Describe the strategies through photographs</a:t>
            </a:r>
          </a:p>
          <a:p>
            <a:pPr marL="1097280" lvl="2"/>
            <a:endParaRPr lang="en-US" sz="1700" i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097280" lvl="2"/>
            <a:endParaRPr lang="en-US" sz="1700" i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097280" lvl="2"/>
            <a:endParaRPr lang="en-US" sz="17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99054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B8A40-1658-0EAC-4A3A-27DE79FD2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5008" y="456241"/>
            <a:ext cx="7958331" cy="1077229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Summary</a:t>
            </a:r>
            <a:br>
              <a:rPr lang="en-US" dirty="0">
                <a:solidFill>
                  <a:schemeClr val="bg1"/>
                </a:solidFill>
              </a:rPr>
            </a:br>
            <a:endParaRPr lang="en-IN" dirty="0">
              <a:solidFill>
                <a:schemeClr val="bg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5FFE75C-23D7-BA47-DC81-D8AAF8A248E5}"/>
              </a:ext>
            </a:extLst>
          </p:cNvPr>
          <p:cNvSpPr/>
          <p:nvPr/>
        </p:nvSpPr>
        <p:spPr>
          <a:xfrm>
            <a:off x="11364686" y="0"/>
            <a:ext cx="827314" cy="6858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A8FCB80-04A0-90D9-E3B4-DAF8460D5F25}"/>
              </a:ext>
            </a:extLst>
          </p:cNvPr>
          <p:cNvSpPr txBox="1"/>
          <p:nvPr/>
        </p:nvSpPr>
        <p:spPr>
          <a:xfrm>
            <a:off x="1202987" y="994855"/>
            <a:ext cx="9786025" cy="64017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2.  Comfort–</a:t>
            </a:r>
          </a:p>
          <a:p>
            <a:pPr marL="342900" indent="-342900">
              <a:buAutoNum type="arabicPeriod"/>
            </a:pPr>
            <a:endParaRPr lang="en-IN" b="1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097280" lvl="1" indent="-457200">
              <a:buFont typeface="Wingdings" panose="05000000000000000000" pitchFamily="2" charset="2"/>
              <a:buChar char="§"/>
            </a:pPr>
            <a:r>
              <a:rPr lang="en-US" sz="17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Demonstrate that all habitable spaces of your school are daylit.</a:t>
            </a:r>
          </a:p>
          <a:p>
            <a:pPr marL="1097280" lvl="2"/>
            <a:r>
              <a:rPr lang="en-US" sz="1700" i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Submit photographs of all habitable spaces (such as classroom, library, labs, canteen, etc.) highlighting the windows.</a:t>
            </a:r>
          </a:p>
          <a:p>
            <a:pPr marL="1097280" lvl="2"/>
            <a:endParaRPr lang="en-US" sz="17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097280" lvl="1" indent="-457200">
              <a:buFont typeface="Wingdings" panose="05000000000000000000" pitchFamily="2" charset="2"/>
              <a:buChar char="§"/>
            </a:pPr>
            <a:r>
              <a:rPr lang="en-US" sz="17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Do you have shading devices for windows?</a:t>
            </a:r>
          </a:p>
          <a:p>
            <a:pPr marL="640080" lvl="1"/>
            <a:r>
              <a:rPr lang="en-US" sz="1700" i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          If yes, submit photographs of building façade for all orientations.</a:t>
            </a:r>
          </a:p>
          <a:p>
            <a:pPr marL="640080" lvl="1"/>
            <a:endParaRPr lang="en-US" sz="17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097280" lvl="1" indent="-457200">
              <a:buFont typeface="Wingdings" panose="05000000000000000000" pitchFamily="2" charset="2"/>
              <a:buChar char="§"/>
            </a:pPr>
            <a:r>
              <a:rPr lang="en-US" sz="17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What type of glass is used in windows?</a:t>
            </a:r>
          </a:p>
          <a:p>
            <a:pPr marL="1554480" lvl="2" indent="-457200">
              <a:buFont typeface="Courier New" panose="02070309020205020404" pitchFamily="49" charset="0"/>
              <a:buChar char="o"/>
            </a:pPr>
            <a:r>
              <a:rPr lang="en-US" sz="17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Type of glass (single glazed unit or double glazed)</a:t>
            </a:r>
          </a:p>
          <a:p>
            <a:pPr marL="1554480" lvl="2" indent="-457200">
              <a:buFont typeface="Courier New" panose="02070309020205020404" pitchFamily="49" charset="0"/>
              <a:buChar char="o"/>
            </a:pPr>
            <a:r>
              <a:rPr lang="en-US" sz="17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Specification of glass (SHGC, VLT, U-value)</a:t>
            </a:r>
          </a:p>
          <a:p>
            <a:pPr marL="1097280" lvl="1" indent="-457200">
              <a:buFont typeface="Wingdings" panose="05000000000000000000" pitchFamily="2" charset="2"/>
              <a:buChar char="§"/>
            </a:pPr>
            <a:endParaRPr lang="en-US" sz="17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097280" lvl="1" indent="-457200">
              <a:buFont typeface="Wingdings" panose="05000000000000000000" pitchFamily="2" charset="2"/>
              <a:buChar char="§"/>
            </a:pPr>
            <a:r>
              <a:rPr lang="en-US" sz="17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What is the lux level of each room? </a:t>
            </a:r>
          </a:p>
          <a:p>
            <a:pPr marL="1097280" lvl="2"/>
            <a:r>
              <a:rPr lang="en-US" sz="1700" i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Submit table indicating the lux levels of all habitable spaces (such as classroom, library, labs, canteen, etc.) , along with photographs of lux meter reading of that particular space.</a:t>
            </a:r>
          </a:p>
          <a:p>
            <a:pPr marL="1097280" lvl="1" indent="-457200">
              <a:buFont typeface="Wingdings" panose="05000000000000000000" pitchFamily="2" charset="2"/>
              <a:buChar char="§"/>
            </a:pPr>
            <a:endParaRPr lang="en-US" sz="17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097280" lvl="1" indent="-457200">
              <a:buFont typeface="Wingdings" panose="05000000000000000000" pitchFamily="2" charset="2"/>
              <a:buChar char="§"/>
            </a:pPr>
            <a:r>
              <a:rPr lang="en-US" sz="17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rPr>
              <a:t>Demonstrate the type of wall finishes (such as paneling, paint fabric etc.) used in the all-habitable spaces.</a:t>
            </a:r>
          </a:p>
          <a:p>
            <a:pPr marL="1097280" lvl="1" indent="-457200">
              <a:buFont typeface="Wingdings" panose="05000000000000000000" pitchFamily="2" charset="2"/>
              <a:buChar char="§"/>
            </a:pPr>
            <a:endParaRPr lang="en-US" sz="17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097280" lvl="1" indent="-457200">
              <a:buFont typeface="Wingdings" panose="05000000000000000000" pitchFamily="2" charset="2"/>
              <a:buChar char="§"/>
            </a:pPr>
            <a:endParaRPr lang="en-US" sz="17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640080" lvl="1"/>
            <a:endParaRPr lang="en-US" sz="17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554480" lvl="2" indent="-457200">
              <a:buFont typeface="Courier New" panose="02070309020205020404" pitchFamily="49" charset="0"/>
              <a:buChar char="o"/>
            </a:pPr>
            <a:endParaRPr lang="en-US" sz="17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1097280" lvl="2"/>
            <a:endParaRPr lang="en-US" sz="17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235495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Custom 11">
      <a:dk1>
        <a:sysClr val="windowText" lastClr="000000"/>
      </a:dk1>
      <a:lt1>
        <a:sysClr val="window" lastClr="FFFFFF"/>
      </a:lt1>
      <a:dk2>
        <a:srgbClr val="FFFFFF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1098</TotalTime>
  <Words>1599</Words>
  <Application>Microsoft Office PowerPoint</Application>
  <PresentationFormat>Widescreen</PresentationFormat>
  <Paragraphs>290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Arial</vt:lpstr>
      <vt:lpstr>Calibri</vt:lpstr>
      <vt:lpstr>Cambria</vt:lpstr>
      <vt:lpstr>Courier New</vt:lpstr>
      <vt:lpstr>MS Shell Dlg 2</vt:lpstr>
      <vt:lpstr>Wingdings</vt:lpstr>
      <vt:lpstr>Wingdings 3</vt:lpstr>
      <vt:lpstr>Madison</vt:lpstr>
      <vt:lpstr>PowerPoint Presentation</vt:lpstr>
      <vt:lpstr>Guidelines</vt:lpstr>
      <vt:lpstr>School brief</vt:lpstr>
      <vt:lpstr>Categories</vt:lpstr>
      <vt:lpstr>PowerPoint Presentation</vt:lpstr>
      <vt:lpstr>Summary </vt:lpstr>
      <vt:lpstr>Summary </vt:lpstr>
      <vt:lpstr>Summary </vt:lpstr>
      <vt:lpstr>Summary </vt:lpstr>
      <vt:lpstr>Summary </vt:lpstr>
      <vt:lpstr>Summary </vt:lpstr>
      <vt:lpstr>Summary </vt:lpstr>
      <vt:lpstr>Summary </vt:lpstr>
      <vt:lpstr>Summary </vt:lpstr>
      <vt:lpstr>Summary </vt:lpstr>
      <vt:lpstr>Summary </vt:lpstr>
      <vt:lpstr>Contact details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GRIHA Exemplary Performance awards</dc:title>
  <dc:creator>Ms Sakshi Singhal</dc:creator>
  <cp:lastModifiedBy>Arnab Saha</cp:lastModifiedBy>
  <cp:revision>25</cp:revision>
  <dcterms:created xsi:type="dcterms:W3CDTF">2023-06-20T05:40:20Z</dcterms:created>
  <dcterms:modified xsi:type="dcterms:W3CDTF">2025-07-07T09:01:43Z</dcterms:modified>
</cp:coreProperties>
</file>