
<file path=[Content_Types].xml><?xml version="1.0" encoding="utf-8"?>
<Types xmlns="http://schemas.openxmlformats.org/package/2006/content-types">
  <Default Extension="jpeg" ContentType="image/jpeg"/>
  <Default Extension="jp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diagrams/data2.xml" ContentType="application/vnd.openxmlformats-officedocument.drawingml.diagramData+xml"/>
  <Override PartName="/ppt/diagrams/layout2.xml" ContentType="application/vnd.openxmlformats-officedocument.drawingml.diagramLayout+xml"/>
  <Override PartName="/ppt/diagrams/quickStyle2.xml" ContentType="application/vnd.openxmlformats-officedocument.drawingml.diagramStyle+xml"/>
  <Override PartName="/ppt/diagrams/colors2.xml" ContentType="application/vnd.openxmlformats-officedocument.drawingml.diagramColors+xml"/>
  <Override PartName="/ppt/diagrams/drawing2.xml" ContentType="application/vnd.ms-office.drawingml.diagramDrawing+xml"/>
  <Override PartName="/ppt/changesInfos/changesInfo1.xml" ContentType="application/vnd.ms-powerpoint.changes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autoCompressPictures="0">
  <p:sldMasterIdLst>
    <p:sldMasterId id="2147483648" r:id="rId1"/>
  </p:sldMasterIdLst>
  <p:sldIdLst>
    <p:sldId id="256" r:id="rId2"/>
    <p:sldId id="257" r:id="rId3"/>
    <p:sldId id="269" r:id="rId4"/>
    <p:sldId id="259" r:id="rId5"/>
    <p:sldId id="258" r:id="rId6"/>
    <p:sldId id="260" r:id="rId7"/>
    <p:sldId id="261" r:id="rId8"/>
    <p:sldId id="263" r:id="rId9"/>
    <p:sldId id="274" r:id="rId10"/>
    <p:sldId id="275" r:id="rId11"/>
    <p:sldId id="276" r:id="rId12"/>
    <p:sldId id="266" r:id="rId13"/>
    <p:sldId id="267" r:id="rId14"/>
  </p:sldIdLst>
  <p:sldSz cx="12192000" cy="6858000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clrMru>
    <a:srgbClr val="000000"/>
    <a:srgbClr val="77BE5E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93296810-A885-4BE3-A3E7-6D5BEEA58F35}" styleName="Medium Style 2 - Accent 6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6">
              <a:tint val="20000"/>
            </a:schemeClr>
          </a:solidFill>
        </a:fill>
      </a:tcStyle>
    </a:wholeTbl>
    <a:band1H>
      <a:tcStyle>
        <a:tcBdr/>
        <a:fill>
          <a:solidFill>
            <a:schemeClr val="accent6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6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6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6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6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6"/>
          </a:solidFill>
        </a:fill>
      </a:tcStyle>
    </a:firstRow>
  </a:tblStyle>
  <a:tblStyle styleId="{21E4AEA4-8DFA-4A89-87EB-49C32662AFE0}" styleName="Medium Style 2 - Accent 2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2">
              <a:tint val="20000"/>
            </a:schemeClr>
          </a:solidFill>
        </a:fill>
      </a:tcStyle>
    </a:wholeTbl>
    <a:band1H>
      <a:tcStyle>
        <a:tcBdr/>
        <a:fill>
          <a:solidFill>
            <a:schemeClr val="accent2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2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2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2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2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2"/>
          </a:solidFill>
        </a:fill>
      </a:tcStyle>
    </a:firstRow>
  </a:tblStyle>
  <a:tblStyle styleId="{F5AB1C69-6EDB-4FF4-983F-18BD219EF322}" styleName="Medium Style 2 - Accent 3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3">
              <a:tint val="20000"/>
            </a:schemeClr>
          </a:solidFill>
        </a:fill>
      </a:tcStyle>
    </a:wholeTbl>
    <a:band1H>
      <a:tcStyle>
        <a:tcBdr/>
        <a:fill>
          <a:solidFill>
            <a:schemeClr val="accent3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3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3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3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3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3"/>
          </a:solidFill>
        </a:fill>
      </a:tcStyle>
    </a:firstRow>
  </a:tblStyle>
  <a:tblStyle styleId="{00A15C55-8517-42AA-B614-E9B94910E393}" styleName="Medium Style 2 - Accent 4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4">
              <a:tint val="20000"/>
            </a:schemeClr>
          </a:solidFill>
        </a:fill>
      </a:tcStyle>
    </a:wholeTbl>
    <a:band1H>
      <a:tcStyle>
        <a:tcBdr/>
        <a:fill>
          <a:solidFill>
            <a:schemeClr val="accent4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4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4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4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4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4"/>
          </a:solidFill>
        </a:fill>
      </a:tcStyle>
    </a:firstRow>
  </a:tblStyle>
  <a:tblStyle styleId="{7DF18680-E054-41AD-8BC1-D1AEF772440D}" styleName="Medium Style 2 - Accent 5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5">
              <a:tint val="20000"/>
            </a:schemeClr>
          </a:solidFill>
        </a:fill>
      </a:tcStyle>
    </a:wholeTbl>
    <a:band1H>
      <a:tcStyle>
        <a:tcBdr/>
        <a:fill>
          <a:solidFill>
            <a:schemeClr val="accent5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5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5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5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5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5"/>
          </a:solidFill>
        </a:fill>
      </a:tcStyle>
    </a:firstRow>
  </a:tblStyle>
  <a:tblStyle styleId="{EB9631B5-78F2-41C9-869B-9F39066F8104}" styleName="Medium Style 3 - Accent 4">
    <a:wholeTbl>
      <a:tcTxStyle>
        <a:fontRef idx="minor">
          <a:scrgbClr r="0" g="0" b="0"/>
        </a:fontRef>
        <a:schemeClr val="dk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 w="25400" cmpd="sng">
              <a:solidFill>
                <a:schemeClr val="dk1"/>
              </a:solidFill>
            </a:ln>
          </a:top>
          <a:bottom>
            <a:ln w="25400" cmpd="sng">
              <a:solidFill>
                <a:schemeClr val="dk1"/>
              </a:solidFill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solidFill>
            <a:schemeClr val="lt1"/>
          </a:solidFill>
        </a:fill>
      </a:tcStyle>
    </a:wholeTbl>
    <a:band1H>
      <a:tcStyle>
        <a:tcBdr/>
        <a:fill>
          <a:solidFill>
            <a:schemeClr val="dk1">
              <a:tint val="20000"/>
            </a:schemeClr>
          </a:solidFill>
        </a:fill>
      </a:tcStyle>
    </a:band1H>
    <a:band1V>
      <a:tcStyle>
        <a:tcBdr/>
        <a:fill>
          <a:solidFill>
            <a:schemeClr val="dk1">
              <a:tint val="20000"/>
            </a:schemeClr>
          </a:solidFill>
        </a:fill>
      </a:tcStyle>
    </a:band1V>
    <a:lastCol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accent4"/>
          </a:solidFill>
        </a:fill>
      </a:tcStyle>
    </a:lastCol>
    <a:firstCol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accent4"/>
          </a:solidFill>
        </a:fill>
      </a:tcStyle>
    </a:firstCol>
    <a:lastRow>
      <a:tcTxStyle b="on"/>
      <a:tcStyle>
        <a:tcBdr>
          <a:top>
            <a:ln w="50800" cmpd="dbl">
              <a:solidFill>
                <a:schemeClr val="dk1"/>
              </a:solidFill>
            </a:ln>
          </a:top>
        </a:tcBdr>
        <a:fill>
          <a:solidFill>
            <a:schemeClr val="lt1"/>
          </a:solidFill>
        </a:fill>
      </a:tcStyle>
    </a:lastRow>
    <a:seCell>
      <a:tcTxStyle b="on">
        <a:fontRef idx="minor">
          <a:scrgbClr r="0" g="0" b="0"/>
        </a:fontRef>
        <a:schemeClr val="dk1"/>
      </a:tcTxStyle>
      <a:tcStyle>
        <a:tcBdr/>
      </a:tcStyle>
    </a:seCell>
    <a:swCell>
      <a:tcTxStyle b="on">
        <a:fontRef idx="minor">
          <a:scrgbClr r="0" g="0" b="0"/>
        </a:fontRef>
        <a:schemeClr val="dk1"/>
      </a:tcTxStyle>
      <a:tcStyle>
        <a:tcBdr/>
      </a:tcStyle>
    </a:swCell>
    <a:firstRow>
      <a:tcTxStyle b="on">
        <a:fontRef idx="minor">
          <a:scrgbClr r="0" g="0" b="0"/>
        </a:fontRef>
        <a:schemeClr val="lt1"/>
      </a:tcTxStyle>
      <a:tcStyle>
        <a:tcBdr>
          <a:bottom>
            <a:ln w="25400" cmpd="sng">
              <a:solidFill>
                <a:schemeClr val="dk1"/>
              </a:solidFill>
            </a:ln>
          </a:bottom>
        </a:tcBdr>
        <a:fill>
          <a:solidFill>
            <a:schemeClr val="accent4"/>
          </a:solidFill>
        </a:fill>
      </a:tcStyle>
    </a:firstRow>
  </a:tblStyle>
  <a:tblStyle styleId="{D7AC3CCA-C797-4891-BE02-D94E43425B78}" styleName="Medium Style 4">
    <a:wholeTbl>
      <a:tcTxStyle>
        <a:fontRef idx="minor">
          <a:scrgbClr r="0" g="0" b="0"/>
        </a:fontRef>
        <a:schemeClr val="dk1"/>
      </a:tcTxStyle>
      <a:tcStyle>
        <a:tcBdr>
          <a:left>
            <a:ln w="12700" cmpd="sng">
              <a:solidFill>
                <a:schemeClr val="dk1"/>
              </a:solidFill>
            </a:ln>
          </a:left>
          <a:right>
            <a:ln w="12700" cmpd="sng">
              <a:solidFill>
                <a:schemeClr val="dk1"/>
              </a:solidFill>
            </a:ln>
          </a:right>
          <a:top>
            <a:ln w="12700" cmpd="sng">
              <a:solidFill>
                <a:schemeClr val="dk1"/>
              </a:solidFill>
            </a:ln>
          </a:top>
          <a:bottom>
            <a:ln w="12700" cmpd="sng">
              <a:solidFill>
                <a:schemeClr val="dk1"/>
              </a:solidFill>
            </a:ln>
          </a:bottom>
          <a:insideH>
            <a:ln w="12700" cmpd="sng">
              <a:solidFill>
                <a:schemeClr val="dk1"/>
              </a:solidFill>
            </a:ln>
          </a:insideH>
          <a:insideV>
            <a:ln w="12700" cmpd="sng">
              <a:solidFill>
                <a:schemeClr val="dk1"/>
              </a:solidFill>
            </a:ln>
          </a:insideV>
        </a:tcBdr>
        <a:fill>
          <a:solidFill>
            <a:schemeClr val="dk1">
              <a:tint val="20000"/>
            </a:schemeClr>
          </a:solidFill>
        </a:fill>
      </a:tcStyle>
    </a:wholeTbl>
    <a:band1H>
      <a:tcStyle>
        <a:tcBdr/>
        <a:fill>
          <a:solidFill>
            <a:schemeClr val="dk1">
              <a:tint val="40000"/>
            </a:schemeClr>
          </a:solidFill>
        </a:fill>
      </a:tcStyle>
    </a:band1H>
    <a:band1V>
      <a:tcStyle>
        <a:tcBdr/>
        <a:fill>
          <a:solidFill>
            <a:schemeClr val="dk1">
              <a:tint val="4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25400" cmpd="sng">
              <a:solidFill>
                <a:schemeClr val="dk1"/>
              </a:solidFill>
            </a:ln>
          </a:top>
        </a:tcBdr>
        <a:fill>
          <a:solidFill>
            <a:schemeClr val="dk1">
              <a:tint val="20000"/>
            </a:schemeClr>
          </a:solidFill>
        </a:fill>
      </a:tcStyle>
    </a:lastRow>
    <a:firstRow>
      <a:tcTxStyle b="on"/>
      <a:tcStyle>
        <a:tcBdr/>
        <a:fill>
          <a:solidFill>
            <a:schemeClr val="dk1">
              <a:tint val="20000"/>
            </a:schemeClr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20882" autoAdjust="0"/>
    <p:restoredTop sz="94660"/>
  </p:normalViewPr>
  <p:slideViewPr>
    <p:cSldViewPr snapToGrid="0">
      <p:cViewPr varScale="1">
        <p:scale>
          <a:sx n="71" d="100"/>
          <a:sy n="71" d="100"/>
        </p:scale>
        <p:origin x="188" y="36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theme" Target="theme/theme1.xml"/><Relationship Id="rId2" Type="http://schemas.openxmlformats.org/officeDocument/2006/relationships/slide" Target="slides/slide1.xml"/><Relationship Id="rId16" Type="http://schemas.openxmlformats.org/officeDocument/2006/relationships/viewProps" Target="view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presProps" Target="presProps.xml"/><Relationship Id="rId10" Type="http://schemas.openxmlformats.org/officeDocument/2006/relationships/slide" Target="slides/slide9.xml"/><Relationship Id="rId19" Type="http://schemas.microsoft.com/office/2016/11/relationships/changesInfo" Target="changesInfos/changesInfo1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Arnab Saha" userId="ffbc3572-c240-4cd2-a531-e696b3ec4b9f" providerId="ADAL" clId="{DF701F9D-1F0F-403E-BFCA-2A03BA21D098}"/>
    <pc:docChg chg="modSld">
      <pc:chgData name="Arnab Saha" userId="ffbc3572-c240-4cd2-a531-e696b3ec4b9f" providerId="ADAL" clId="{DF701F9D-1F0F-403E-BFCA-2A03BA21D098}" dt="2025-07-07T08:59:58.843" v="3" actId="20577"/>
      <pc:docMkLst>
        <pc:docMk/>
      </pc:docMkLst>
      <pc:sldChg chg="modSp mod">
        <pc:chgData name="Arnab Saha" userId="ffbc3572-c240-4cd2-a531-e696b3ec4b9f" providerId="ADAL" clId="{DF701F9D-1F0F-403E-BFCA-2A03BA21D098}" dt="2025-07-07T08:59:58.843" v="3" actId="20577"/>
        <pc:sldMkLst>
          <pc:docMk/>
          <pc:sldMk cId="3131202925" sldId="257"/>
        </pc:sldMkLst>
        <pc:spChg chg="mod">
          <ac:chgData name="Arnab Saha" userId="ffbc3572-c240-4cd2-a531-e696b3ec4b9f" providerId="ADAL" clId="{DF701F9D-1F0F-403E-BFCA-2A03BA21D098}" dt="2025-07-07T08:59:58.843" v="3" actId="20577"/>
          <ac:spMkLst>
            <pc:docMk/>
            <pc:sldMk cId="3131202925" sldId="257"/>
            <ac:spMk id="3" creationId="{E045755B-81E6-53C4-127E-18D77C56E2E8}"/>
          </ac:spMkLst>
        </pc:spChg>
      </pc:sldChg>
    </pc:docChg>
  </pc:docChgLst>
  <pc:docChgLst>
    <pc:chgData name="Avinash Dutta" userId="3bee3031-6ad4-445d-84bf-d60a5a5b6968" providerId="ADAL" clId="{11BA12E1-6CB8-4C29-B141-CBB20125F629}"/>
    <pc:docChg chg="modSld">
      <pc:chgData name="Avinash Dutta" userId="3bee3031-6ad4-445d-84bf-d60a5a5b6968" providerId="ADAL" clId="{11BA12E1-6CB8-4C29-B141-CBB20125F629}" dt="2025-06-23T05:32:12.837" v="15" actId="13926"/>
      <pc:docMkLst>
        <pc:docMk/>
      </pc:docMkLst>
      <pc:sldChg chg="modSp mod">
        <pc:chgData name="Avinash Dutta" userId="3bee3031-6ad4-445d-84bf-d60a5a5b6968" providerId="ADAL" clId="{11BA12E1-6CB8-4C29-B141-CBB20125F629}" dt="2025-06-23T05:32:12.837" v="15" actId="13926"/>
        <pc:sldMkLst>
          <pc:docMk/>
          <pc:sldMk cId="3131202925" sldId="257"/>
        </pc:sldMkLst>
        <pc:spChg chg="mod">
          <ac:chgData name="Avinash Dutta" userId="3bee3031-6ad4-445d-84bf-d60a5a5b6968" providerId="ADAL" clId="{11BA12E1-6CB8-4C29-B141-CBB20125F629}" dt="2025-06-23T05:32:12.837" v="15" actId="13926"/>
          <ac:spMkLst>
            <pc:docMk/>
            <pc:sldMk cId="3131202925" sldId="257"/>
            <ac:spMk id="3" creationId="{E045755B-81E6-53C4-127E-18D77C56E2E8}"/>
          </ac:spMkLst>
        </pc:spChg>
      </pc:sldChg>
    </pc:docChg>
  </pc:docChgLst>
  <pc:docChgLst>
    <pc:chgData name="Sanchit Malik" userId="7e81e00d-7fbd-46f8-9b55-9466bf5e54de" providerId="ADAL" clId="{5AB8BDE1-352D-4B66-A647-237AF91468D5}"/>
    <pc:docChg chg="modSld">
      <pc:chgData name="Sanchit Malik" userId="7e81e00d-7fbd-46f8-9b55-9466bf5e54de" providerId="ADAL" clId="{5AB8BDE1-352D-4B66-A647-237AF91468D5}" dt="2025-06-25T05:40:18.087" v="10" actId="12385"/>
      <pc:docMkLst>
        <pc:docMk/>
      </pc:docMkLst>
      <pc:sldChg chg="modSp mod">
        <pc:chgData name="Sanchit Malik" userId="7e81e00d-7fbd-46f8-9b55-9466bf5e54de" providerId="ADAL" clId="{5AB8BDE1-352D-4B66-A647-237AF91468D5}" dt="2025-06-25T05:39:06.224" v="8" actId="6549"/>
        <pc:sldMkLst>
          <pc:docMk/>
          <pc:sldMk cId="3131202925" sldId="257"/>
        </pc:sldMkLst>
        <pc:spChg chg="mod">
          <ac:chgData name="Sanchit Malik" userId="7e81e00d-7fbd-46f8-9b55-9466bf5e54de" providerId="ADAL" clId="{5AB8BDE1-352D-4B66-A647-237AF91468D5}" dt="2025-06-25T05:39:06.224" v="8" actId="6549"/>
          <ac:spMkLst>
            <pc:docMk/>
            <pc:sldMk cId="3131202925" sldId="257"/>
            <ac:spMk id="3" creationId="{E045755B-81E6-53C4-127E-18D77C56E2E8}"/>
          </ac:spMkLst>
        </pc:spChg>
      </pc:sldChg>
      <pc:sldChg chg="modSp mod">
        <pc:chgData name="Sanchit Malik" userId="7e81e00d-7fbd-46f8-9b55-9466bf5e54de" providerId="ADAL" clId="{5AB8BDE1-352D-4B66-A647-237AF91468D5}" dt="2025-06-25T05:40:18.087" v="10" actId="12385"/>
        <pc:sldMkLst>
          <pc:docMk/>
          <pc:sldMk cId="760789008" sldId="266"/>
        </pc:sldMkLst>
        <pc:graphicFrameChg chg="modGraphic">
          <ac:chgData name="Sanchit Malik" userId="7e81e00d-7fbd-46f8-9b55-9466bf5e54de" providerId="ADAL" clId="{5AB8BDE1-352D-4B66-A647-237AF91468D5}" dt="2025-06-25T05:40:18.087" v="10" actId="12385"/>
          <ac:graphicFrameMkLst>
            <pc:docMk/>
            <pc:sldMk cId="760789008" sldId="266"/>
            <ac:graphicFrameMk id="7" creationId="{EFB2A35E-0D16-ACB5-EB64-80C8ACC6CBBA}"/>
          </ac:graphicFrameMkLst>
        </pc:graphicFrameChg>
      </pc:sldChg>
      <pc:sldChg chg="modSp mod">
        <pc:chgData name="Sanchit Malik" userId="7e81e00d-7fbd-46f8-9b55-9466bf5e54de" providerId="ADAL" clId="{5AB8BDE1-352D-4B66-A647-237AF91468D5}" dt="2025-06-25T05:39:23.061" v="9" actId="20577"/>
        <pc:sldMkLst>
          <pc:docMk/>
          <pc:sldMk cId="292812239" sldId="269"/>
        </pc:sldMkLst>
        <pc:graphicFrameChg chg="modGraphic">
          <ac:chgData name="Sanchit Malik" userId="7e81e00d-7fbd-46f8-9b55-9466bf5e54de" providerId="ADAL" clId="{5AB8BDE1-352D-4B66-A647-237AF91468D5}" dt="2025-06-25T05:39:23.061" v="9" actId="20577"/>
          <ac:graphicFrameMkLst>
            <pc:docMk/>
            <pc:sldMk cId="292812239" sldId="269"/>
            <ac:graphicFrameMk id="4" creationId="{30FD5F03-8D15-FE94-C094-A3D37681E165}"/>
          </ac:graphicFrameMkLst>
        </pc:graphicFrameChg>
      </pc:sldChg>
    </pc:docChg>
  </pc:docChgLst>
</pc:chgInfo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3_2">
  <dgm:title val=""/>
  <dgm:desc val=""/>
  <dgm:catLst>
    <dgm:cat type="accent3" pri="11200"/>
  </dgm:catLst>
  <dgm:styleLbl name="node0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3"/>
    </dgm:fillClrLst>
    <dgm:linClrLst meth="repeat">
      <a:schemeClr val="accent3"/>
    </dgm:linClrLst>
    <dgm:effectClrLst/>
    <dgm:txLinClrLst/>
    <dgm:txFillClrLst/>
    <dgm:txEffectClrLst/>
  </dgm:styleLbl>
  <dgm:styleLbl name="lnNode1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3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3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3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3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3">
        <a:tint val="60000"/>
      </a:schemeClr>
    </dgm:fillClrLst>
    <dgm:linClrLst meth="repeat">
      <a:schemeClr val="accent3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3">
        <a:tint val="60000"/>
      </a:schemeClr>
    </dgm:fillClrLst>
    <dgm:linClrLst meth="repeat">
      <a:schemeClr val="accent3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3">
        <a:tint val="60000"/>
      </a:schemeClr>
    </dgm:fillClrLst>
    <dgm:linClrLst meth="repeat">
      <a:schemeClr val="accent3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3"/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3"/>
    </dgm:fillClrLst>
    <dgm:linClrLst meth="repeat">
      <a:schemeClr val="accent3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3">
        <a:tint val="60000"/>
      </a:schemeClr>
    </dgm:fillClrLst>
    <dgm:linClrLst meth="repeat">
      <a:schemeClr val="accent3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accent3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3"/>
    </dgm:fillClrLst>
    <dgm:linClrLst meth="repeat">
      <a:schemeClr val="accent3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3"/>
    </dgm:fillClrLst>
    <dgm:linClrLst meth="repeat">
      <a:schemeClr val="accent3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3"/>
    </dgm:fillClrLst>
    <dgm:linClrLst meth="repeat">
      <a:schemeClr val="accent3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/>
    </dgm:fillClrLst>
    <dgm:linClrLst meth="repeat">
      <a:schemeClr val="accent3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3"/>
    </dgm:fillClrLst>
    <dgm:linClrLst meth="repeat">
      <a:schemeClr val="accent3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3"/>
    </dgm:fillClrLst>
    <dgm:linClrLst meth="repeat">
      <a:schemeClr val="accent3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3">
        <a:alpha val="90000"/>
        <a:tint val="40000"/>
      </a:schemeClr>
    </dgm:fillClrLst>
    <dgm:linClrLst meth="repeat">
      <a:schemeClr val="accent3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3">
        <a:alpha val="90000"/>
        <a:tint val="40000"/>
      </a:schemeClr>
    </dgm:fillClrLst>
    <dgm:linClrLst meth="repeat">
      <a:schemeClr val="accent3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3">
        <a:alpha val="90000"/>
        <a:tint val="40000"/>
      </a:schemeClr>
    </dgm:fillClrLst>
    <dgm:linClrLst meth="repeat">
      <a:schemeClr val="accent3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3">
        <a:tint val="40000"/>
      </a:schemeClr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3">
        <a:shade val="80000"/>
      </a:schemeClr>
    </dgm:fillClrLst>
    <dgm:linClrLst meth="repeat">
      <a:schemeClr val="accent3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3">
        <a:tint val="50000"/>
        <a:alpha val="40000"/>
      </a:schemeClr>
    </dgm:fillClrLst>
    <dgm:linClrLst meth="repeat">
      <a:schemeClr val="accent3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3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2.xml><?xml version="1.0" encoding="utf-8"?>
<dgm:colorsDef xmlns:dgm="http://schemas.openxmlformats.org/drawingml/2006/diagram" xmlns:a="http://schemas.openxmlformats.org/drawingml/2006/main" uniqueId="urn:microsoft.com/office/officeart/2005/8/colors/accent3_2">
  <dgm:title val=""/>
  <dgm:desc val=""/>
  <dgm:catLst>
    <dgm:cat type="accent3" pri="11200"/>
  </dgm:catLst>
  <dgm:styleLbl name="node0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3"/>
    </dgm:fillClrLst>
    <dgm:linClrLst meth="repeat">
      <a:schemeClr val="accent3"/>
    </dgm:linClrLst>
    <dgm:effectClrLst/>
    <dgm:txLinClrLst/>
    <dgm:txFillClrLst/>
    <dgm:txEffectClrLst/>
  </dgm:styleLbl>
  <dgm:styleLbl name="lnNode1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3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3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3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3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3">
        <a:tint val="60000"/>
      </a:schemeClr>
    </dgm:fillClrLst>
    <dgm:linClrLst meth="repeat">
      <a:schemeClr val="accent3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3">
        <a:tint val="60000"/>
      </a:schemeClr>
    </dgm:fillClrLst>
    <dgm:linClrLst meth="repeat">
      <a:schemeClr val="accent3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3">
        <a:tint val="60000"/>
      </a:schemeClr>
    </dgm:fillClrLst>
    <dgm:linClrLst meth="repeat">
      <a:schemeClr val="accent3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3"/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3"/>
    </dgm:fillClrLst>
    <dgm:linClrLst meth="repeat">
      <a:schemeClr val="accent3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3">
        <a:tint val="60000"/>
      </a:schemeClr>
    </dgm:fillClrLst>
    <dgm:linClrLst meth="repeat">
      <a:schemeClr val="accent3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accent3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3"/>
    </dgm:fillClrLst>
    <dgm:linClrLst meth="repeat">
      <a:schemeClr val="accent3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3"/>
    </dgm:fillClrLst>
    <dgm:linClrLst meth="repeat">
      <a:schemeClr val="accent3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3"/>
    </dgm:fillClrLst>
    <dgm:linClrLst meth="repeat">
      <a:schemeClr val="accent3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/>
    </dgm:fillClrLst>
    <dgm:linClrLst meth="repeat">
      <a:schemeClr val="accent3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3"/>
    </dgm:fillClrLst>
    <dgm:linClrLst meth="repeat">
      <a:schemeClr val="accent3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3"/>
    </dgm:fillClrLst>
    <dgm:linClrLst meth="repeat">
      <a:schemeClr val="accent3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3">
        <a:alpha val="90000"/>
        <a:tint val="40000"/>
      </a:schemeClr>
    </dgm:fillClrLst>
    <dgm:linClrLst meth="repeat">
      <a:schemeClr val="accent3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3">
        <a:alpha val="90000"/>
        <a:tint val="40000"/>
      </a:schemeClr>
    </dgm:fillClrLst>
    <dgm:linClrLst meth="repeat">
      <a:schemeClr val="accent3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3">
        <a:alpha val="90000"/>
        <a:tint val="40000"/>
      </a:schemeClr>
    </dgm:fillClrLst>
    <dgm:linClrLst meth="repeat">
      <a:schemeClr val="accent3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3">
        <a:tint val="40000"/>
      </a:schemeClr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3">
        <a:shade val="80000"/>
      </a:schemeClr>
    </dgm:fillClrLst>
    <dgm:linClrLst meth="repeat">
      <a:schemeClr val="accent3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3">
        <a:tint val="50000"/>
        <a:alpha val="40000"/>
      </a:schemeClr>
    </dgm:fillClrLst>
    <dgm:linClrLst meth="repeat">
      <a:schemeClr val="accent3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3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2E470BF0-F5CE-4800-B786-34BC1BE3CC75}" type="doc">
      <dgm:prSet loTypeId="urn:microsoft.com/office/officeart/2011/layout/CircleProcess" loCatId="process" qsTypeId="urn:microsoft.com/office/officeart/2005/8/quickstyle/simple1" qsCatId="simple" csTypeId="urn:microsoft.com/office/officeart/2005/8/colors/accent3_2" csCatId="accent3" phldr="1"/>
      <dgm:spPr/>
      <dgm:t>
        <a:bodyPr/>
        <a:lstStyle/>
        <a:p>
          <a:endParaRPr lang="en-IN"/>
        </a:p>
      </dgm:t>
    </dgm:pt>
    <dgm:pt modelId="{4D59D156-282F-4E4F-87D2-AB0F57F18E7D}">
      <dgm:prSet phldrT="[Text]" custT="1"/>
      <dgm:spPr>
        <a:solidFill>
          <a:schemeClr val="accent4">
            <a:lumMod val="20000"/>
            <a:lumOff val="80000"/>
            <a:alpha val="90000"/>
          </a:schemeClr>
        </a:solidFill>
      </dgm:spPr>
      <dgm:t>
        <a:bodyPr/>
        <a:lstStyle/>
        <a:p>
          <a:r>
            <a:rPr lang="en-US" sz="1400" dirty="0">
              <a:solidFill>
                <a:schemeClr val="bg1"/>
              </a:solidFill>
            </a:rPr>
            <a:t>Passive architecture design</a:t>
          </a:r>
          <a:endParaRPr lang="en-IN" sz="1400" dirty="0">
            <a:solidFill>
              <a:schemeClr val="bg1"/>
            </a:solidFill>
          </a:endParaRPr>
        </a:p>
      </dgm:t>
    </dgm:pt>
    <dgm:pt modelId="{DE3DD63F-17C2-4373-9AAC-5D9701A5B5EB}" type="parTrans" cxnId="{338DAA31-B238-4AD9-B5E6-DAAFC7400B84}">
      <dgm:prSet/>
      <dgm:spPr/>
      <dgm:t>
        <a:bodyPr/>
        <a:lstStyle/>
        <a:p>
          <a:endParaRPr lang="en-IN"/>
        </a:p>
      </dgm:t>
    </dgm:pt>
    <dgm:pt modelId="{0FD75DFC-0830-4B9D-A869-80856830143B}" type="sibTrans" cxnId="{338DAA31-B238-4AD9-B5E6-DAAFC7400B84}">
      <dgm:prSet/>
      <dgm:spPr/>
      <dgm:t>
        <a:bodyPr/>
        <a:lstStyle/>
        <a:p>
          <a:endParaRPr lang="en-IN"/>
        </a:p>
      </dgm:t>
    </dgm:pt>
    <dgm:pt modelId="{25B9D707-10FE-43B3-8C9B-5271ED8B917F}">
      <dgm:prSet phldrT="[Text]" custT="1"/>
      <dgm:spPr>
        <a:solidFill>
          <a:schemeClr val="accent4">
            <a:lumMod val="20000"/>
            <a:lumOff val="80000"/>
            <a:alpha val="90000"/>
          </a:schemeClr>
        </a:solidFill>
      </dgm:spPr>
      <dgm:t>
        <a:bodyPr/>
        <a:lstStyle/>
        <a:p>
          <a:r>
            <a:rPr lang="en-US" sz="1400" dirty="0">
              <a:solidFill>
                <a:schemeClr val="bg1"/>
              </a:solidFill>
            </a:rPr>
            <a:t>Energy management</a:t>
          </a:r>
          <a:endParaRPr lang="en-IN" sz="1400" dirty="0">
            <a:solidFill>
              <a:schemeClr val="bg1"/>
            </a:solidFill>
          </a:endParaRPr>
        </a:p>
      </dgm:t>
    </dgm:pt>
    <dgm:pt modelId="{B4DBA3F0-32D6-429F-9131-7318DBDD0713}" type="parTrans" cxnId="{CCE9D8BA-0543-4B95-9768-761E8D354F5F}">
      <dgm:prSet/>
      <dgm:spPr/>
      <dgm:t>
        <a:bodyPr/>
        <a:lstStyle/>
        <a:p>
          <a:endParaRPr lang="en-IN"/>
        </a:p>
      </dgm:t>
    </dgm:pt>
    <dgm:pt modelId="{8AE06A76-EED5-47E6-9456-6894EBDB1C2E}" type="sibTrans" cxnId="{CCE9D8BA-0543-4B95-9768-761E8D354F5F}">
      <dgm:prSet/>
      <dgm:spPr/>
      <dgm:t>
        <a:bodyPr/>
        <a:lstStyle/>
        <a:p>
          <a:endParaRPr lang="en-IN"/>
        </a:p>
      </dgm:t>
    </dgm:pt>
    <dgm:pt modelId="{99D834E7-894D-4AC9-B918-53E660560706}">
      <dgm:prSet phldrT="[Text]" custT="1"/>
      <dgm:spPr>
        <a:solidFill>
          <a:schemeClr val="accent4">
            <a:lumMod val="20000"/>
            <a:lumOff val="80000"/>
            <a:alpha val="90000"/>
          </a:schemeClr>
        </a:solidFill>
      </dgm:spPr>
      <dgm:t>
        <a:bodyPr/>
        <a:lstStyle/>
        <a:p>
          <a:r>
            <a:rPr lang="en-US" sz="1400" dirty="0">
              <a:solidFill>
                <a:schemeClr val="bg1"/>
              </a:solidFill>
            </a:rPr>
            <a:t>Sustainable building materials/technologies</a:t>
          </a:r>
          <a:endParaRPr lang="en-IN" sz="1400" dirty="0">
            <a:solidFill>
              <a:schemeClr val="bg1"/>
            </a:solidFill>
          </a:endParaRPr>
        </a:p>
      </dgm:t>
    </dgm:pt>
    <dgm:pt modelId="{FDC6F6E8-F18D-4252-9B69-9E963792A991}" type="parTrans" cxnId="{D1358682-C126-476F-9F6F-47519311418B}">
      <dgm:prSet/>
      <dgm:spPr/>
      <dgm:t>
        <a:bodyPr/>
        <a:lstStyle/>
        <a:p>
          <a:endParaRPr lang="en-IN"/>
        </a:p>
      </dgm:t>
    </dgm:pt>
    <dgm:pt modelId="{E23D4256-4101-4CA2-B6CE-8687DC2B9D03}" type="sibTrans" cxnId="{D1358682-C126-476F-9F6F-47519311418B}">
      <dgm:prSet/>
      <dgm:spPr/>
      <dgm:t>
        <a:bodyPr/>
        <a:lstStyle/>
        <a:p>
          <a:endParaRPr lang="en-IN"/>
        </a:p>
      </dgm:t>
    </dgm:pt>
    <dgm:pt modelId="{A95D4C4E-DAD1-4A35-81AD-250FBDD9329F}">
      <dgm:prSet custT="1"/>
      <dgm:spPr>
        <a:solidFill>
          <a:schemeClr val="accent4">
            <a:lumMod val="20000"/>
            <a:lumOff val="80000"/>
            <a:alpha val="90000"/>
          </a:schemeClr>
        </a:solidFill>
      </dgm:spPr>
      <dgm:t>
        <a:bodyPr/>
        <a:lstStyle/>
        <a:p>
          <a:r>
            <a:rPr lang="en-US" sz="1400" dirty="0">
              <a:solidFill>
                <a:schemeClr val="bg1"/>
              </a:solidFill>
            </a:rPr>
            <a:t>Integrated water management</a:t>
          </a:r>
          <a:endParaRPr lang="en-IN" sz="1400" dirty="0">
            <a:solidFill>
              <a:schemeClr val="bg1"/>
            </a:solidFill>
          </a:endParaRPr>
        </a:p>
      </dgm:t>
    </dgm:pt>
    <dgm:pt modelId="{907F1236-F538-404B-AFBB-2E9B3C1EBDC1}" type="parTrans" cxnId="{7034E2FC-11BA-4E13-83C4-ECB0333A66AD}">
      <dgm:prSet/>
      <dgm:spPr/>
      <dgm:t>
        <a:bodyPr/>
        <a:lstStyle/>
        <a:p>
          <a:endParaRPr lang="en-IN"/>
        </a:p>
      </dgm:t>
    </dgm:pt>
    <dgm:pt modelId="{4047EFD8-7E26-49E2-8CED-1B7341CCA2A9}" type="sibTrans" cxnId="{7034E2FC-11BA-4E13-83C4-ECB0333A66AD}">
      <dgm:prSet/>
      <dgm:spPr/>
      <dgm:t>
        <a:bodyPr/>
        <a:lstStyle/>
        <a:p>
          <a:endParaRPr lang="en-IN"/>
        </a:p>
      </dgm:t>
    </dgm:pt>
    <dgm:pt modelId="{54D1C7E5-1F74-40BF-9E83-5358B05B1BCC}" type="pres">
      <dgm:prSet presAssocID="{2E470BF0-F5CE-4800-B786-34BC1BE3CC75}" presName="Name0" presStyleCnt="0">
        <dgm:presLayoutVars>
          <dgm:chMax val="11"/>
          <dgm:chPref val="11"/>
          <dgm:dir/>
          <dgm:resizeHandles/>
        </dgm:presLayoutVars>
      </dgm:prSet>
      <dgm:spPr/>
    </dgm:pt>
    <dgm:pt modelId="{A608F74D-07FE-4BBD-BCE6-2E2E2F107AE3}" type="pres">
      <dgm:prSet presAssocID="{A95D4C4E-DAD1-4A35-81AD-250FBDD9329F}" presName="Accent4" presStyleCnt="0"/>
      <dgm:spPr/>
    </dgm:pt>
    <dgm:pt modelId="{4849C34C-16C4-44FB-B923-00DCA956A03A}" type="pres">
      <dgm:prSet presAssocID="{A95D4C4E-DAD1-4A35-81AD-250FBDD9329F}" presName="Accent" presStyleLbl="node1" presStyleIdx="0" presStyleCnt="4" custLinFactNeighborX="-4343" custLinFactNeighborY="15468"/>
      <dgm:spPr>
        <a:solidFill>
          <a:schemeClr val="accent4">
            <a:lumMod val="60000"/>
            <a:lumOff val="40000"/>
          </a:schemeClr>
        </a:solidFill>
      </dgm:spPr>
    </dgm:pt>
    <dgm:pt modelId="{AD4888F7-1A0D-4030-A896-C0DFAD5451C2}" type="pres">
      <dgm:prSet presAssocID="{A95D4C4E-DAD1-4A35-81AD-250FBDD9329F}" presName="ParentBackground4" presStyleCnt="0"/>
      <dgm:spPr/>
    </dgm:pt>
    <dgm:pt modelId="{9D3A73A7-6A88-4041-81E5-6362E40023DF}" type="pres">
      <dgm:prSet presAssocID="{A95D4C4E-DAD1-4A35-81AD-250FBDD9329F}" presName="ParentBackground" presStyleLbl="fgAcc1" presStyleIdx="0" presStyleCnt="4" custLinFactNeighborX="-1115" custLinFactNeighborY="16074"/>
      <dgm:spPr/>
    </dgm:pt>
    <dgm:pt modelId="{756DBB87-627E-4277-A162-D32B84710DCA}" type="pres">
      <dgm:prSet presAssocID="{A95D4C4E-DAD1-4A35-81AD-250FBDD9329F}" presName="Parent4" presStyleLbl="revTx" presStyleIdx="0" presStyleCnt="0">
        <dgm:presLayoutVars>
          <dgm:chMax val="1"/>
          <dgm:chPref val="1"/>
          <dgm:bulletEnabled val="1"/>
        </dgm:presLayoutVars>
      </dgm:prSet>
      <dgm:spPr/>
    </dgm:pt>
    <dgm:pt modelId="{44F258FB-FEE4-42CF-AFEA-D066FA5C085C}" type="pres">
      <dgm:prSet presAssocID="{99D834E7-894D-4AC9-B918-53E660560706}" presName="Accent3" presStyleCnt="0"/>
      <dgm:spPr/>
    </dgm:pt>
    <dgm:pt modelId="{FF43CAA2-A5A3-44BC-A05B-0D52ABA1A743}" type="pres">
      <dgm:prSet presAssocID="{99D834E7-894D-4AC9-B918-53E660560706}" presName="Accent" presStyleLbl="node1" presStyleIdx="1" presStyleCnt="4"/>
      <dgm:spPr>
        <a:solidFill>
          <a:schemeClr val="accent4">
            <a:lumMod val="60000"/>
            <a:lumOff val="40000"/>
          </a:schemeClr>
        </a:solidFill>
      </dgm:spPr>
    </dgm:pt>
    <dgm:pt modelId="{099A5649-A7EC-4206-9886-45D6FA7D0BC9}" type="pres">
      <dgm:prSet presAssocID="{99D834E7-894D-4AC9-B918-53E660560706}" presName="ParentBackground3" presStyleCnt="0"/>
      <dgm:spPr/>
    </dgm:pt>
    <dgm:pt modelId="{FD3D1211-5BC5-438E-AC16-699F972A98BC}" type="pres">
      <dgm:prSet presAssocID="{99D834E7-894D-4AC9-B918-53E660560706}" presName="ParentBackground" presStyleLbl="fgAcc1" presStyleIdx="1" presStyleCnt="4"/>
      <dgm:spPr/>
    </dgm:pt>
    <dgm:pt modelId="{FA530405-4FDA-4373-9BF9-D68491129D09}" type="pres">
      <dgm:prSet presAssocID="{99D834E7-894D-4AC9-B918-53E660560706}" presName="Parent3" presStyleLbl="revTx" presStyleIdx="0" presStyleCnt="0">
        <dgm:presLayoutVars>
          <dgm:chMax val="1"/>
          <dgm:chPref val="1"/>
          <dgm:bulletEnabled val="1"/>
        </dgm:presLayoutVars>
      </dgm:prSet>
      <dgm:spPr/>
    </dgm:pt>
    <dgm:pt modelId="{50B87D4C-07A4-41D9-9B11-2F6294C52B01}" type="pres">
      <dgm:prSet presAssocID="{25B9D707-10FE-43B3-8C9B-5271ED8B917F}" presName="Accent2" presStyleCnt="0"/>
      <dgm:spPr/>
    </dgm:pt>
    <dgm:pt modelId="{6D2540DB-BA95-4FD4-92FF-3A63807677E3}" type="pres">
      <dgm:prSet presAssocID="{25B9D707-10FE-43B3-8C9B-5271ED8B917F}" presName="Accent" presStyleLbl="node1" presStyleIdx="2" presStyleCnt="4"/>
      <dgm:spPr>
        <a:solidFill>
          <a:schemeClr val="accent4">
            <a:lumMod val="60000"/>
            <a:lumOff val="40000"/>
          </a:schemeClr>
        </a:solidFill>
      </dgm:spPr>
    </dgm:pt>
    <dgm:pt modelId="{FB703CAA-619C-4333-A970-392ED151223A}" type="pres">
      <dgm:prSet presAssocID="{25B9D707-10FE-43B3-8C9B-5271ED8B917F}" presName="ParentBackground2" presStyleCnt="0"/>
      <dgm:spPr/>
    </dgm:pt>
    <dgm:pt modelId="{23CA4B38-9A72-4C47-B404-F8A1BD9C5C8E}" type="pres">
      <dgm:prSet presAssocID="{25B9D707-10FE-43B3-8C9B-5271ED8B917F}" presName="ParentBackground" presStyleLbl="fgAcc1" presStyleIdx="2" presStyleCnt="4"/>
      <dgm:spPr/>
    </dgm:pt>
    <dgm:pt modelId="{45DE9090-1A02-462A-9EEA-D58D4F95E9A1}" type="pres">
      <dgm:prSet presAssocID="{25B9D707-10FE-43B3-8C9B-5271ED8B917F}" presName="Parent2" presStyleLbl="revTx" presStyleIdx="0" presStyleCnt="0">
        <dgm:presLayoutVars>
          <dgm:chMax val="1"/>
          <dgm:chPref val="1"/>
          <dgm:bulletEnabled val="1"/>
        </dgm:presLayoutVars>
      </dgm:prSet>
      <dgm:spPr/>
    </dgm:pt>
    <dgm:pt modelId="{504D7316-6A4E-4B89-ACBF-25C63A3B2F55}" type="pres">
      <dgm:prSet presAssocID="{4D59D156-282F-4E4F-87D2-AB0F57F18E7D}" presName="Accent1" presStyleCnt="0"/>
      <dgm:spPr/>
    </dgm:pt>
    <dgm:pt modelId="{C4B45C0D-8FDB-4592-A0D8-6B6EB6AABAE1}" type="pres">
      <dgm:prSet presAssocID="{4D59D156-282F-4E4F-87D2-AB0F57F18E7D}" presName="Accent" presStyleLbl="node1" presStyleIdx="3" presStyleCnt="4"/>
      <dgm:spPr>
        <a:solidFill>
          <a:schemeClr val="accent4">
            <a:lumMod val="60000"/>
            <a:lumOff val="40000"/>
          </a:schemeClr>
        </a:solidFill>
      </dgm:spPr>
    </dgm:pt>
    <dgm:pt modelId="{F2F47681-971A-40B5-91A9-77675640012E}" type="pres">
      <dgm:prSet presAssocID="{4D59D156-282F-4E4F-87D2-AB0F57F18E7D}" presName="ParentBackground1" presStyleCnt="0"/>
      <dgm:spPr/>
    </dgm:pt>
    <dgm:pt modelId="{6BD4C308-B86E-438A-966B-0D17F4EE7FF1}" type="pres">
      <dgm:prSet presAssocID="{4D59D156-282F-4E4F-87D2-AB0F57F18E7D}" presName="ParentBackground" presStyleLbl="fgAcc1" presStyleIdx="3" presStyleCnt="4"/>
      <dgm:spPr/>
    </dgm:pt>
    <dgm:pt modelId="{E580BCFF-ADFF-40C3-8420-64368A6066BC}" type="pres">
      <dgm:prSet presAssocID="{4D59D156-282F-4E4F-87D2-AB0F57F18E7D}" presName="Parent1" presStyleLbl="revTx" presStyleIdx="0" presStyleCnt="0">
        <dgm:presLayoutVars>
          <dgm:chMax val="1"/>
          <dgm:chPref val="1"/>
          <dgm:bulletEnabled val="1"/>
        </dgm:presLayoutVars>
      </dgm:prSet>
      <dgm:spPr/>
    </dgm:pt>
  </dgm:ptLst>
  <dgm:cxnLst>
    <dgm:cxn modelId="{F82D1408-5A4E-432D-AC20-A1B0A10C440A}" type="presOf" srcId="{2E470BF0-F5CE-4800-B786-34BC1BE3CC75}" destId="{54D1C7E5-1F74-40BF-9E83-5358B05B1BCC}" srcOrd="0" destOrd="0" presId="urn:microsoft.com/office/officeart/2011/layout/CircleProcess"/>
    <dgm:cxn modelId="{338DAA31-B238-4AD9-B5E6-DAAFC7400B84}" srcId="{2E470BF0-F5CE-4800-B786-34BC1BE3CC75}" destId="{4D59D156-282F-4E4F-87D2-AB0F57F18E7D}" srcOrd="0" destOrd="0" parTransId="{DE3DD63F-17C2-4373-9AAC-5D9701A5B5EB}" sibTransId="{0FD75DFC-0830-4B9D-A869-80856830143B}"/>
    <dgm:cxn modelId="{B7094A41-A84D-42A0-8D9C-62391EBB4C93}" type="presOf" srcId="{A95D4C4E-DAD1-4A35-81AD-250FBDD9329F}" destId="{756DBB87-627E-4277-A162-D32B84710DCA}" srcOrd="1" destOrd="0" presId="urn:microsoft.com/office/officeart/2011/layout/CircleProcess"/>
    <dgm:cxn modelId="{F5D60A66-39CD-49B3-B970-D953C1BBE9FA}" type="presOf" srcId="{25B9D707-10FE-43B3-8C9B-5271ED8B917F}" destId="{45DE9090-1A02-462A-9EEA-D58D4F95E9A1}" srcOrd="1" destOrd="0" presId="urn:microsoft.com/office/officeart/2011/layout/CircleProcess"/>
    <dgm:cxn modelId="{11AB8473-6488-4C3D-9563-96204D788C47}" type="presOf" srcId="{99D834E7-894D-4AC9-B918-53E660560706}" destId="{FA530405-4FDA-4373-9BF9-D68491129D09}" srcOrd="1" destOrd="0" presId="urn:microsoft.com/office/officeart/2011/layout/CircleProcess"/>
    <dgm:cxn modelId="{90322779-FB3C-463C-8DA3-538A7BBA84C7}" type="presOf" srcId="{A95D4C4E-DAD1-4A35-81AD-250FBDD9329F}" destId="{9D3A73A7-6A88-4041-81E5-6362E40023DF}" srcOrd="0" destOrd="0" presId="urn:microsoft.com/office/officeart/2011/layout/CircleProcess"/>
    <dgm:cxn modelId="{24CD9480-45BE-47C0-A02A-F564F841E4C6}" type="presOf" srcId="{25B9D707-10FE-43B3-8C9B-5271ED8B917F}" destId="{23CA4B38-9A72-4C47-B404-F8A1BD9C5C8E}" srcOrd="0" destOrd="0" presId="urn:microsoft.com/office/officeart/2011/layout/CircleProcess"/>
    <dgm:cxn modelId="{D1358682-C126-476F-9F6F-47519311418B}" srcId="{2E470BF0-F5CE-4800-B786-34BC1BE3CC75}" destId="{99D834E7-894D-4AC9-B918-53E660560706}" srcOrd="2" destOrd="0" parTransId="{FDC6F6E8-F18D-4252-9B69-9E963792A991}" sibTransId="{E23D4256-4101-4CA2-B6CE-8687DC2B9D03}"/>
    <dgm:cxn modelId="{1C748B9B-BA31-4997-8F63-3B83BF1694CC}" type="presOf" srcId="{99D834E7-894D-4AC9-B918-53E660560706}" destId="{FD3D1211-5BC5-438E-AC16-699F972A98BC}" srcOrd="0" destOrd="0" presId="urn:microsoft.com/office/officeart/2011/layout/CircleProcess"/>
    <dgm:cxn modelId="{CCE9D8BA-0543-4B95-9768-761E8D354F5F}" srcId="{2E470BF0-F5CE-4800-B786-34BC1BE3CC75}" destId="{25B9D707-10FE-43B3-8C9B-5271ED8B917F}" srcOrd="1" destOrd="0" parTransId="{B4DBA3F0-32D6-429F-9131-7318DBDD0713}" sibTransId="{8AE06A76-EED5-47E6-9456-6894EBDB1C2E}"/>
    <dgm:cxn modelId="{6AF6FFD7-232C-4E27-952C-813E7E8AB572}" type="presOf" srcId="{4D59D156-282F-4E4F-87D2-AB0F57F18E7D}" destId="{E580BCFF-ADFF-40C3-8420-64368A6066BC}" srcOrd="1" destOrd="0" presId="urn:microsoft.com/office/officeart/2011/layout/CircleProcess"/>
    <dgm:cxn modelId="{61964BEA-FB59-4F47-8A3E-38F477A6399A}" type="presOf" srcId="{4D59D156-282F-4E4F-87D2-AB0F57F18E7D}" destId="{6BD4C308-B86E-438A-966B-0D17F4EE7FF1}" srcOrd="0" destOrd="0" presId="urn:microsoft.com/office/officeart/2011/layout/CircleProcess"/>
    <dgm:cxn modelId="{7034E2FC-11BA-4E13-83C4-ECB0333A66AD}" srcId="{2E470BF0-F5CE-4800-B786-34BC1BE3CC75}" destId="{A95D4C4E-DAD1-4A35-81AD-250FBDD9329F}" srcOrd="3" destOrd="0" parTransId="{907F1236-F538-404B-AFBB-2E9B3C1EBDC1}" sibTransId="{4047EFD8-7E26-49E2-8CED-1B7341CCA2A9}"/>
    <dgm:cxn modelId="{CC7F8305-7925-4CD8-980C-044A43ABEB12}" type="presParOf" srcId="{54D1C7E5-1F74-40BF-9E83-5358B05B1BCC}" destId="{A608F74D-07FE-4BBD-BCE6-2E2E2F107AE3}" srcOrd="0" destOrd="0" presId="urn:microsoft.com/office/officeart/2011/layout/CircleProcess"/>
    <dgm:cxn modelId="{1636206B-DDE4-4BD7-9FCC-10A6C4E8B094}" type="presParOf" srcId="{A608F74D-07FE-4BBD-BCE6-2E2E2F107AE3}" destId="{4849C34C-16C4-44FB-B923-00DCA956A03A}" srcOrd="0" destOrd="0" presId="urn:microsoft.com/office/officeart/2011/layout/CircleProcess"/>
    <dgm:cxn modelId="{407B22CE-09DE-4658-9AA2-74E12501E7CA}" type="presParOf" srcId="{54D1C7E5-1F74-40BF-9E83-5358B05B1BCC}" destId="{AD4888F7-1A0D-4030-A896-C0DFAD5451C2}" srcOrd="1" destOrd="0" presId="urn:microsoft.com/office/officeart/2011/layout/CircleProcess"/>
    <dgm:cxn modelId="{5EB586B7-828D-4F39-84EC-9FDFC5B6CE2A}" type="presParOf" srcId="{AD4888F7-1A0D-4030-A896-C0DFAD5451C2}" destId="{9D3A73A7-6A88-4041-81E5-6362E40023DF}" srcOrd="0" destOrd="0" presId="urn:microsoft.com/office/officeart/2011/layout/CircleProcess"/>
    <dgm:cxn modelId="{96B98408-D7B1-43FE-B7F1-9486C07F0094}" type="presParOf" srcId="{54D1C7E5-1F74-40BF-9E83-5358B05B1BCC}" destId="{756DBB87-627E-4277-A162-D32B84710DCA}" srcOrd="2" destOrd="0" presId="urn:microsoft.com/office/officeart/2011/layout/CircleProcess"/>
    <dgm:cxn modelId="{8C8A18A0-3D03-4505-BC6B-67738C0640C5}" type="presParOf" srcId="{54D1C7E5-1F74-40BF-9E83-5358B05B1BCC}" destId="{44F258FB-FEE4-42CF-AFEA-D066FA5C085C}" srcOrd="3" destOrd="0" presId="urn:microsoft.com/office/officeart/2011/layout/CircleProcess"/>
    <dgm:cxn modelId="{519ACF9D-673B-4270-811C-FDC1D3269158}" type="presParOf" srcId="{44F258FB-FEE4-42CF-AFEA-D066FA5C085C}" destId="{FF43CAA2-A5A3-44BC-A05B-0D52ABA1A743}" srcOrd="0" destOrd="0" presId="urn:microsoft.com/office/officeart/2011/layout/CircleProcess"/>
    <dgm:cxn modelId="{F88344C9-52E2-457F-B835-56878073E31D}" type="presParOf" srcId="{54D1C7E5-1F74-40BF-9E83-5358B05B1BCC}" destId="{099A5649-A7EC-4206-9886-45D6FA7D0BC9}" srcOrd="4" destOrd="0" presId="urn:microsoft.com/office/officeart/2011/layout/CircleProcess"/>
    <dgm:cxn modelId="{8F2A586A-B5D7-4768-9884-D76B508EA605}" type="presParOf" srcId="{099A5649-A7EC-4206-9886-45D6FA7D0BC9}" destId="{FD3D1211-5BC5-438E-AC16-699F972A98BC}" srcOrd="0" destOrd="0" presId="urn:microsoft.com/office/officeart/2011/layout/CircleProcess"/>
    <dgm:cxn modelId="{629037AA-FDDB-4AA1-8539-04A87902BBF5}" type="presParOf" srcId="{54D1C7E5-1F74-40BF-9E83-5358B05B1BCC}" destId="{FA530405-4FDA-4373-9BF9-D68491129D09}" srcOrd="5" destOrd="0" presId="urn:microsoft.com/office/officeart/2011/layout/CircleProcess"/>
    <dgm:cxn modelId="{1BB6F76A-08CC-46FA-9A6C-CBC7ABE42FE7}" type="presParOf" srcId="{54D1C7E5-1F74-40BF-9E83-5358B05B1BCC}" destId="{50B87D4C-07A4-41D9-9B11-2F6294C52B01}" srcOrd="6" destOrd="0" presId="urn:microsoft.com/office/officeart/2011/layout/CircleProcess"/>
    <dgm:cxn modelId="{6395B0CB-8F13-4C3F-B129-16750A8B6A7A}" type="presParOf" srcId="{50B87D4C-07A4-41D9-9B11-2F6294C52B01}" destId="{6D2540DB-BA95-4FD4-92FF-3A63807677E3}" srcOrd="0" destOrd="0" presId="urn:microsoft.com/office/officeart/2011/layout/CircleProcess"/>
    <dgm:cxn modelId="{FCE54A87-D818-483C-B4D6-950C9A44A3A0}" type="presParOf" srcId="{54D1C7E5-1F74-40BF-9E83-5358B05B1BCC}" destId="{FB703CAA-619C-4333-A970-392ED151223A}" srcOrd="7" destOrd="0" presId="urn:microsoft.com/office/officeart/2011/layout/CircleProcess"/>
    <dgm:cxn modelId="{3E5FB4E2-1F9F-4427-8C6C-C360964F589A}" type="presParOf" srcId="{FB703CAA-619C-4333-A970-392ED151223A}" destId="{23CA4B38-9A72-4C47-B404-F8A1BD9C5C8E}" srcOrd="0" destOrd="0" presId="urn:microsoft.com/office/officeart/2011/layout/CircleProcess"/>
    <dgm:cxn modelId="{EAC25781-F84A-4762-85DF-794E7848BB9E}" type="presParOf" srcId="{54D1C7E5-1F74-40BF-9E83-5358B05B1BCC}" destId="{45DE9090-1A02-462A-9EEA-D58D4F95E9A1}" srcOrd="8" destOrd="0" presId="urn:microsoft.com/office/officeart/2011/layout/CircleProcess"/>
    <dgm:cxn modelId="{01203BD3-5664-49F7-AAE0-3964286AC300}" type="presParOf" srcId="{54D1C7E5-1F74-40BF-9E83-5358B05B1BCC}" destId="{504D7316-6A4E-4B89-ACBF-25C63A3B2F55}" srcOrd="9" destOrd="0" presId="urn:microsoft.com/office/officeart/2011/layout/CircleProcess"/>
    <dgm:cxn modelId="{306F920A-1896-4306-9D9E-B4C24DF05C97}" type="presParOf" srcId="{504D7316-6A4E-4B89-ACBF-25C63A3B2F55}" destId="{C4B45C0D-8FDB-4592-A0D8-6B6EB6AABAE1}" srcOrd="0" destOrd="0" presId="urn:microsoft.com/office/officeart/2011/layout/CircleProcess"/>
    <dgm:cxn modelId="{16E8015C-4234-4810-ACE7-838E9C217E90}" type="presParOf" srcId="{54D1C7E5-1F74-40BF-9E83-5358B05B1BCC}" destId="{F2F47681-971A-40B5-91A9-77675640012E}" srcOrd="10" destOrd="0" presId="urn:microsoft.com/office/officeart/2011/layout/CircleProcess"/>
    <dgm:cxn modelId="{6E3AEDC2-8796-44AE-A793-6988AED58830}" type="presParOf" srcId="{F2F47681-971A-40B5-91A9-77675640012E}" destId="{6BD4C308-B86E-438A-966B-0D17F4EE7FF1}" srcOrd="0" destOrd="0" presId="urn:microsoft.com/office/officeart/2011/layout/CircleProcess"/>
    <dgm:cxn modelId="{65B9E94B-4A1D-4E0F-AA13-BF6EB6E56053}" type="presParOf" srcId="{54D1C7E5-1F74-40BF-9E83-5358B05B1BCC}" destId="{E580BCFF-ADFF-40C3-8420-64368A6066BC}" srcOrd="11" destOrd="0" presId="urn:microsoft.com/office/officeart/2011/layout/CircleProcess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2.xml><?xml version="1.0" encoding="utf-8"?>
<dgm:dataModel xmlns:dgm="http://schemas.openxmlformats.org/drawingml/2006/diagram" xmlns:a="http://schemas.openxmlformats.org/drawingml/2006/main">
  <dgm:ptLst>
    <dgm:pt modelId="{24447764-51DB-49D2-9848-B60A3DBDB88B}" type="doc">
      <dgm:prSet loTypeId="urn:microsoft.com/office/officeart/2011/layout/CircleProcess" loCatId="process" qsTypeId="urn:microsoft.com/office/officeart/2005/8/quickstyle/simple1" qsCatId="simple" csTypeId="urn:microsoft.com/office/officeart/2005/8/colors/accent3_2" csCatId="accent3" phldr="1"/>
      <dgm:spPr/>
      <dgm:t>
        <a:bodyPr/>
        <a:lstStyle/>
        <a:p>
          <a:endParaRPr lang="en-IN"/>
        </a:p>
      </dgm:t>
    </dgm:pt>
    <dgm:pt modelId="{222BED6A-F43E-4F61-A373-661984283F36}">
      <dgm:prSet phldrT="[Text]" custT="1"/>
      <dgm:spPr>
        <a:solidFill>
          <a:schemeClr val="accent4">
            <a:lumMod val="20000"/>
            <a:lumOff val="80000"/>
            <a:alpha val="90000"/>
          </a:schemeClr>
        </a:solidFill>
      </dgm:spPr>
      <dgm:t>
        <a:bodyPr/>
        <a:lstStyle/>
        <a:p>
          <a:r>
            <a:rPr lang="en-US" sz="1400" dirty="0">
              <a:solidFill>
                <a:schemeClr val="bg1"/>
              </a:solidFill>
            </a:rPr>
            <a:t>Site management (during construction)</a:t>
          </a:r>
          <a:endParaRPr lang="en-IN" sz="1400" dirty="0">
            <a:solidFill>
              <a:schemeClr val="bg1"/>
            </a:solidFill>
          </a:endParaRPr>
        </a:p>
      </dgm:t>
    </dgm:pt>
    <dgm:pt modelId="{71464532-C38C-4909-A9C1-4B8C2AA38FE8}" type="parTrans" cxnId="{803A7891-6E9E-45AF-AAF5-4CFDF662C0E5}">
      <dgm:prSet/>
      <dgm:spPr/>
      <dgm:t>
        <a:bodyPr/>
        <a:lstStyle/>
        <a:p>
          <a:endParaRPr lang="en-IN"/>
        </a:p>
      </dgm:t>
    </dgm:pt>
    <dgm:pt modelId="{A8CA4004-2A17-4837-B9B7-65838CBDBB26}" type="sibTrans" cxnId="{803A7891-6E9E-45AF-AAF5-4CFDF662C0E5}">
      <dgm:prSet/>
      <dgm:spPr/>
      <dgm:t>
        <a:bodyPr/>
        <a:lstStyle/>
        <a:p>
          <a:endParaRPr lang="en-IN"/>
        </a:p>
      </dgm:t>
    </dgm:pt>
    <dgm:pt modelId="{7F742E75-98F3-4C5E-B660-6A9248572F96}">
      <dgm:prSet phldrT="[Text]" custT="1"/>
      <dgm:spPr>
        <a:solidFill>
          <a:schemeClr val="accent4">
            <a:lumMod val="20000"/>
            <a:lumOff val="80000"/>
            <a:alpha val="90000"/>
          </a:schemeClr>
        </a:solidFill>
      </dgm:spPr>
      <dgm:t>
        <a:bodyPr/>
        <a:lstStyle/>
        <a:p>
          <a:r>
            <a:rPr lang="en-US" sz="1400" dirty="0">
              <a:solidFill>
                <a:schemeClr val="bg1"/>
              </a:solidFill>
            </a:rPr>
            <a:t>Renewable energy utilization</a:t>
          </a:r>
          <a:endParaRPr lang="en-IN" sz="1400" dirty="0">
            <a:solidFill>
              <a:schemeClr val="bg1"/>
            </a:solidFill>
          </a:endParaRPr>
        </a:p>
      </dgm:t>
    </dgm:pt>
    <dgm:pt modelId="{5DBB9DCE-5495-436E-A98D-CFE6FCEDDC54}" type="parTrans" cxnId="{7D1CABCF-4991-4D48-B8B7-ACBA8D3B814B}">
      <dgm:prSet/>
      <dgm:spPr/>
      <dgm:t>
        <a:bodyPr/>
        <a:lstStyle/>
        <a:p>
          <a:endParaRPr lang="en-IN"/>
        </a:p>
      </dgm:t>
    </dgm:pt>
    <dgm:pt modelId="{EFD6CA43-90BD-4BFE-A3C2-DD17219CC3EA}" type="sibTrans" cxnId="{7D1CABCF-4991-4D48-B8B7-ACBA8D3B814B}">
      <dgm:prSet/>
      <dgm:spPr/>
      <dgm:t>
        <a:bodyPr/>
        <a:lstStyle/>
        <a:p>
          <a:endParaRPr lang="en-IN"/>
        </a:p>
      </dgm:t>
    </dgm:pt>
    <dgm:pt modelId="{A90C8CA2-6171-4219-86D5-BDFEA557AFAE}">
      <dgm:prSet phldrT="[Text]" custT="1"/>
      <dgm:spPr>
        <a:solidFill>
          <a:schemeClr val="accent4">
            <a:lumMod val="20000"/>
            <a:lumOff val="80000"/>
            <a:alpha val="90000"/>
          </a:schemeClr>
        </a:solidFill>
      </dgm:spPr>
      <dgm:t>
        <a:bodyPr/>
        <a:lstStyle/>
        <a:p>
          <a:r>
            <a:rPr lang="en-US" sz="1400" dirty="0">
              <a:solidFill>
                <a:schemeClr val="bg1"/>
              </a:solidFill>
            </a:rPr>
            <a:t>Construction workers health and safety (during construction)</a:t>
          </a:r>
          <a:endParaRPr lang="en-IN" sz="1400" dirty="0">
            <a:solidFill>
              <a:schemeClr val="bg1"/>
            </a:solidFill>
          </a:endParaRPr>
        </a:p>
      </dgm:t>
    </dgm:pt>
    <dgm:pt modelId="{EE8F18AD-2E26-424D-A864-B401968BC3FA}" type="parTrans" cxnId="{B79E1287-DB95-49A3-AF80-62626E2F1B44}">
      <dgm:prSet/>
      <dgm:spPr/>
      <dgm:t>
        <a:bodyPr/>
        <a:lstStyle/>
        <a:p>
          <a:endParaRPr lang="en-IN"/>
        </a:p>
      </dgm:t>
    </dgm:pt>
    <dgm:pt modelId="{712C1088-3069-41F6-8912-566D13420D92}" type="sibTrans" cxnId="{B79E1287-DB95-49A3-AF80-62626E2F1B44}">
      <dgm:prSet/>
      <dgm:spPr/>
      <dgm:t>
        <a:bodyPr/>
        <a:lstStyle/>
        <a:p>
          <a:endParaRPr lang="en-IN"/>
        </a:p>
      </dgm:t>
    </dgm:pt>
    <dgm:pt modelId="{F2BC4B6F-51F9-459B-826C-ECB059960A94}" type="pres">
      <dgm:prSet presAssocID="{24447764-51DB-49D2-9848-B60A3DBDB88B}" presName="Name0" presStyleCnt="0">
        <dgm:presLayoutVars>
          <dgm:chMax val="11"/>
          <dgm:chPref val="11"/>
          <dgm:dir/>
          <dgm:resizeHandles/>
        </dgm:presLayoutVars>
      </dgm:prSet>
      <dgm:spPr/>
    </dgm:pt>
    <dgm:pt modelId="{92DD0B9D-51A7-4872-990F-46ABACA3195F}" type="pres">
      <dgm:prSet presAssocID="{A90C8CA2-6171-4219-86D5-BDFEA557AFAE}" presName="Accent3" presStyleCnt="0"/>
      <dgm:spPr/>
    </dgm:pt>
    <dgm:pt modelId="{63478D47-5A61-410A-9B3E-BD7434202308}" type="pres">
      <dgm:prSet presAssocID="{A90C8CA2-6171-4219-86D5-BDFEA557AFAE}" presName="Accent" presStyleLbl="node1" presStyleIdx="0" presStyleCnt="3"/>
      <dgm:spPr>
        <a:solidFill>
          <a:schemeClr val="accent4">
            <a:lumMod val="60000"/>
            <a:lumOff val="40000"/>
          </a:schemeClr>
        </a:solidFill>
      </dgm:spPr>
    </dgm:pt>
    <dgm:pt modelId="{08E72DBB-46FE-401F-B294-0D3EF4347A65}" type="pres">
      <dgm:prSet presAssocID="{A90C8CA2-6171-4219-86D5-BDFEA557AFAE}" presName="ParentBackground3" presStyleCnt="0"/>
      <dgm:spPr/>
    </dgm:pt>
    <dgm:pt modelId="{80A4F721-FCEE-4855-8CF0-69E972748E60}" type="pres">
      <dgm:prSet presAssocID="{A90C8CA2-6171-4219-86D5-BDFEA557AFAE}" presName="ParentBackground" presStyleLbl="fgAcc1" presStyleIdx="0" presStyleCnt="3" custLinFactNeighborX="-578" custLinFactNeighborY="-3789"/>
      <dgm:spPr/>
    </dgm:pt>
    <dgm:pt modelId="{AC535E55-A2BF-432A-9C09-6FC8DF51690A}" type="pres">
      <dgm:prSet presAssocID="{A90C8CA2-6171-4219-86D5-BDFEA557AFAE}" presName="Parent3" presStyleLbl="revTx" presStyleIdx="0" presStyleCnt="0">
        <dgm:presLayoutVars>
          <dgm:chMax val="1"/>
          <dgm:chPref val="1"/>
          <dgm:bulletEnabled val="1"/>
        </dgm:presLayoutVars>
      </dgm:prSet>
      <dgm:spPr/>
    </dgm:pt>
    <dgm:pt modelId="{BFE82FCC-D309-48E8-9514-A1250678D53E}" type="pres">
      <dgm:prSet presAssocID="{7F742E75-98F3-4C5E-B660-6A9248572F96}" presName="Accent2" presStyleCnt="0"/>
      <dgm:spPr/>
    </dgm:pt>
    <dgm:pt modelId="{E2EDB6BD-D70F-47AA-BC02-1EAC63FAFA3E}" type="pres">
      <dgm:prSet presAssocID="{7F742E75-98F3-4C5E-B660-6A9248572F96}" presName="Accent" presStyleLbl="node1" presStyleIdx="1" presStyleCnt="3"/>
      <dgm:spPr>
        <a:solidFill>
          <a:schemeClr val="accent4">
            <a:lumMod val="60000"/>
            <a:lumOff val="40000"/>
          </a:schemeClr>
        </a:solidFill>
      </dgm:spPr>
    </dgm:pt>
    <dgm:pt modelId="{CA57666B-22E4-4D93-9F98-BD544BF41908}" type="pres">
      <dgm:prSet presAssocID="{7F742E75-98F3-4C5E-B660-6A9248572F96}" presName="ParentBackground2" presStyleCnt="0"/>
      <dgm:spPr/>
    </dgm:pt>
    <dgm:pt modelId="{F97FAC7C-0EDC-422A-B5D3-DC0CC003EC32}" type="pres">
      <dgm:prSet presAssocID="{7F742E75-98F3-4C5E-B660-6A9248572F96}" presName="ParentBackground" presStyleLbl="fgAcc1" presStyleIdx="1" presStyleCnt="3"/>
      <dgm:spPr/>
    </dgm:pt>
    <dgm:pt modelId="{8A2E186F-0B54-49C1-9B1D-4017CBA4B66E}" type="pres">
      <dgm:prSet presAssocID="{7F742E75-98F3-4C5E-B660-6A9248572F96}" presName="Parent2" presStyleLbl="revTx" presStyleIdx="0" presStyleCnt="0">
        <dgm:presLayoutVars>
          <dgm:chMax val="1"/>
          <dgm:chPref val="1"/>
          <dgm:bulletEnabled val="1"/>
        </dgm:presLayoutVars>
      </dgm:prSet>
      <dgm:spPr/>
    </dgm:pt>
    <dgm:pt modelId="{DAFD2FCF-FDBD-4F8A-9259-8126F8D0D7BD}" type="pres">
      <dgm:prSet presAssocID="{222BED6A-F43E-4F61-A373-661984283F36}" presName="Accent1" presStyleCnt="0"/>
      <dgm:spPr/>
    </dgm:pt>
    <dgm:pt modelId="{A072220D-EE61-4994-A4AB-F68CE8D7094B}" type="pres">
      <dgm:prSet presAssocID="{222BED6A-F43E-4F61-A373-661984283F36}" presName="Accent" presStyleLbl="node1" presStyleIdx="2" presStyleCnt="3"/>
      <dgm:spPr>
        <a:solidFill>
          <a:schemeClr val="accent4">
            <a:lumMod val="60000"/>
            <a:lumOff val="40000"/>
          </a:schemeClr>
        </a:solidFill>
      </dgm:spPr>
    </dgm:pt>
    <dgm:pt modelId="{8D2307CA-987E-4403-9C26-A7AAF8FA60D9}" type="pres">
      <dgm:prSet presAssocID="{222BED6A-F43E-4F61-A373-661984283F36}" presName="ParentBackground1" presStyleCnt="0"/>
      <dgm:spPr/>
    </dgm:pt>
    <dgm:pt modelId="{8ED56860-68E5-4912-8D81-60ABAEA1EE09}" type="pres">
      <dgm:prSet presAssocID="{222BED6A-F43E-4F61-A373-661984283F36}" presName="ParentBackground" presStyleLbl="fgAcc1" presStyleIdx="2" presStyleCnt="3"/>
      <dgm:spPr/>
    </dgm:pt>
    <dgm:pt modelId="{B41B1AC7-B986-45F7-B679-A8C9FF156321}" type="pres">
      <dgm:prSet presAssocID="{222BED6A-F43E-4F61-A373-661984283F36}" presName="Parent1" presStyleLbl="revTx" presStyleIdx="0" presStyleCnt="0">
        <dgm:presLayoutVars>
          <dgm:chMax val="1"/>
          <dgm:chPref val="1"/>
          <dgm:bulletEnabled val="1"/>
        </dgm:presLayoutVars>
      </dgm:prSet>
      <dgm:spPr/>
    </dgm:pt>
  </dgm:ptLst>
  <dgm:cxnLst>
    <dgm:cxn modelId="{AF576004-5113-4151-8DC8-8CBE4C6A0A82}" type="presOf" srcId="{7F742E75-98F3-4C5E-B660-6A9248572F96}" destId="{8A2E186F-0B54-49C1-9B1D-4017CBA4B66E}" srcOrd="1" destOrd="0" presId="urn:microsoft.com/office/officeart/2011/layout/CircleProcess"/>
    <dgm:cxn modelId="{83399343-80C7-489A-A976-7F37DE01539B}" type="presOf" srcId="{7F742E75-98F3-4C5E-B660-6A9248572F96}" destId="{F97FAC7C-0EDC-422A-B5D3-DC0CC003EC32}" srcOrd="0" destOrd="0" presId="urn:microsoft.com/office/officeart/2011/layout/CircleProcess"/>
    <dgm:cxn modelId="{2A1AD356-1623-4C93-BE4D-B96794C2D79B}" type="presOf" srcId="{24447764-51DB-49D2-9848-B60A3DBDB88B}" destId="{F2BC4B6F-51F9-459B-826C-ECB059960A94}" srcOrd="0" destOrd="0" presId="urn:microsoft.com/office/officeart/2011/layout/CircleProcess"/>
    <dgm:cxn modelId="{0B685B7E-2635-429E-8D87-014265B167B2}" type="presOf" srcId="{A90C8CA2-6171-4219-86D5-BDFEA557AFAE}" destId="{80A4F721-FCEE-4855-8CF0-69E972748E60}" srcOrd="0" destOrd="0" presId="urn:microsoft.com/office/officeart/2011/layout/CircleProcess"/>
    <dgm:cxn modelId="{B79E1287-DB95-49A3-AF80-62626E2F1B44}" srcId="{24447764-51DB-49D2-9848-B60A3DBDB88B}" destId="{A90C8CA2-6171-4219-86D5-BDFEA557AFAE}" srcOrd="2" destOrd="0" parTransId="{EE8F18AD-2E26-424D-A864-B401968BC3FA}" sibTransId="{712C1088-3069-41F6-8912-566D13420D92}"/>
    <dgm:cxn modelId="{803A7891-6E9E-45AF-AAF5-4CFDF662C0E5}" srcId="{24447764-51DB-49D2-9848-B60A3DBDB88B}" destId="{222BED6A-F43E-4F61-A373-661984283F36}" srcOrd="0" destOrd="0" parTransId="{71464532-C38C-4909-A9C1-4B8C2AA38FE8}" sibTransId="{A8CA4004-2A17-4837-B9B7-65838CBDBB26}"/>
    <dgm:cxn modelId="{C8F26F9D-BA00-47BB-A113-CB5CBA5EA4A0}" type="presOf" srcId="{222BED6A-F43E-4F61-A373-661984283F36}" destId="{B41B1AC7-B986-45F7-B679-A8C9FF156321}" srcOrd="1" destOrd="0" presId="urn:microsoft.com/office/officeart/2011/layout/CircleProcess"/>
    <dgm:cxn modelId="{945EF5C0-6C44-4DC2-A6CA-9631D968EA95}" type="presOf" srcId="{A90C8CA2-6171-4219-86D5-BDFEA557AFAE}" destId="{AC535E55-A2BF-432A-9C09-6FC8DF51690A}" srcOrd="1" destOrd="0" presId="urn:microsoft.com/office/officeart/2011/layout/CircleProcess"/>
    <dgm:cxn modelId="{7D1CABCF-4991-4D48-B8B7-ACBA8D3B814B}" srcId="{24447764-51DB-49D2-9848-B60A3DBDB88B}" destId="{7F742E75-98F3-4C5E-B660-6A9248572F96}" srcOrd="1" destOrd="0" parTransId="{5DBB9DCE-5495-436E-A98D-CFE6FCEDDC54}" sibTransId="{EFD6CA43-90BD-4BFE-A3C2-DD17219CC3EA}"/>
    <dgm:cxn modelId="{F79501E9-41DF-4AE7-A3B7-73CE2B237BA9}" type="presOf" srcId="{222BED6A-F43E-4F61-A373-661984283F36}" destId="{8ED56860-68E5-4912-8D81-60ABAEA1EE09}" srcOrd="0" destOrd="0" presId="urn:microsoft.com/office/officeart/2011/layout/CircleProcess"/>
    <dgm:cxn modelId="{F96024B4-4376-4B87-A1A5-6D62DE9920BF}" type="presParOf" srcId="{F2BC4B6F-51F9-459B-826C-ECB059960A94}" destId="{92DD0B9D-51A7-4872-990F-46ABACA3195F}" srcOrd="0" destOrd="0" presId="urn:microsoft.com/office/officeart/2011/layout/CircleProcess"/>
    <dgm:cxn modelId="{5C5DE1DC-AF3C-4942-9B37-968F66E9DD79}" type="presParOf" srcId="{92DD0B9D-51A7-4872-990F-46ABACA3195F}" destId="{63478D47-5A61-410A-9B3E-BD7434202308}" srcOrd="0" destOrd="0" presId="urn:microsoft.com/office/officeart/2011/layout/CircleProcess"/>
    <dgm:cxn modelId="{8AF2A234-ECF2-46EE-81E9-4D126DE78AC6}" type="presParOf" srcId="{F2BC4B6F-51F9-459B-826C-ECB059960A94}" destId="{08E72DBB-46FE-401F-B294-0D3EF4347A65}" srcOrd="1" destOrd="0" presId="urn:microsoft.com/office/officeart/2011/layout/CircleProcess"/>
    <dgm:cxn modelId="{94FE17C1-E136-4602-B06B-AF40F75486BC}" type="presParOf" srcId="{08E72DBB-46FE-401F-B294-0D3EF4347A65}" destId="{80A4F721-FCEE-4855-8CF0-69E972748E60}" srcOrd="0" destOrd="0" presId="urn:microsoft.com/office/officeart/2011/layout/CircleProcess"/>
    <dgm:cxn modelId="{67D56A74-F881-42F6-ADDE-BF9FF8F3CA00}" type="presParOf" srcId="{F2BC4B6F-51F9-459B-826C-ECB059960A94}" destId="{AC535E55-A2BF-432A-9C09-6FC8DF51690A}" srcOrd="2" destOrd="0" presId="urn:microsoft.com/office/officeart/2011/layout/CircleProcess"/>
    <dgm:cxn modelId="{B2FB11DD-E536-415A-9F76-B7CBF03583B4}" type="presParOf" srcId="{F2BC4B6F-51F9-459B-826C-ECB059960A94}" destId="{BFE82FCC-D309-48E8-9514-A1250678D53E}" srcOrd="3" destOrd="0" presId="urn:microsoft.com/office/officeart/2011/layout/CircleProcess"/>
    <dgm:cxn modelId="{18E42A02-B068-4937-ABAE-E4C3A6E9BAEB}" type="presParOf" srcId="{BFE82FCC-D309-48E8-9514-A1250678D53E}" destId="{E2EDB6BD-D70F-47AA-BC02-1EAC63FAFA3E}" srcOrd="0" destOrd="0" presId="urn:microsoft.com/office/officeart/2011/layout/CircleProcess"/>
    <dgm:cxn modelId="{28250C5C-0222-4F0E-9197-1C4BE81474C7}" type="presParOf" srcId="{F2BC4B6F-51F9-459B-826C-ECB059960A94}" destId="{CA57666B-22E4-4D93-9F98-BD544BF41908}" srcOrd="4" destOrd="0" presId="urn:microsoft.com/office/officeart/2011/layout/CircleProcess"/>
    <dgm:cxn modelId="{0A772166-8924-4444-8746-796BB5318C83}" type="presParOf" srcId="{CA57666B-22E4-4D93-9F98-BD544BF41908}" destId="{F97FAC7C-0EDC-422A-B5D3-DC0CC003EC32}" srcOrd="0" destOrd="0" presId="urn:microsoft.com/office/officeart/2011/layout/CircleProcess"/>
    <dgm:cxn modelId="{03ABCCBA-6692-4799-9CC4-30ADCD757954}" type="presParOf" srcId="{F2BC4B6F-51F9-459B-826C-ECB059960A94}" destId="{8A2E186F-0B54-49C1-9B1D-4017CBA4B66E}" srcOrd="5" destOrd="0" presId="urn:microsoft.com/office/officeart/2011/layout/CircleProcess"/>
    <dgm:cxn modelId="{632F31D6-BD16-4DAB-85C1-CCEA5EE82042}" type="presParOf" srcId="{F2BC4B6F-51F9-459B-826C-ECB059960A94}" destId="{DAFD2FCF-FDBD-4F8A-9259-8126F8D0D7BD}" srcOrd="6" destOrd="0" presId="urn:microsoft.com/office/officeart/2011/layout/CircleProcess"/>
    <dgm:cxn modelId="{74476B50-7DE5-4301-A4C5-766D07C5D4C4}" type="presParOf" srcId="{DAFD2FCF-FDBD-4F8A-9259-8126F8D0D7BD}" destId="{A072220D-EE61-4994-A4AB-F68CE8D7094B}" srcOrd="0" destOrd="0" presId="urn:microsoft.com/office/officeart/2011/layout/CircleProcess"/>
    <dgm:cxn modelId="{2AA1ACDC-D95A-4791-8236-B38704152BB9}" type="presParOf" srcId="{F2BC4B6F-51F9-459B-826C-ECB059960A94}" destId="{8D2307CA-987E-4403-9C26-A7AAF8FA60D9}" srcOrd="7" destOrd="0" presId="urn:microsoft.com/office/officeart/2011/layout/CircleProcess"/>
    <dgm:cxn modelId="{71119168-EDC1-471D-BD49-E28726BFDC8C}" type="presParOf" srcId="{8D2307CA-987E-4403-9C26-A7AAF8FA60D9}" destId="{8ED56860-68E5-4912-8D81-60ABAEA1EE09}" srcOrd="0" destOrd="0" presId="urn:microsoft.com/office/officeart/2011/layout/CircleProcess"/>
    <dgm:cxn modelId="{F3E2350D-D42B-470E-9078-442B837D5863}" type="presParOf" srcId="{F2BC4B6F-51F9-459B-826C-ECB059960A94}" destId="{B41B1AC7-B986-45F7-B679-A8C9FF156321}" srcOrd="8" destOrd="0" presId="urn:microsoft.com/office/officeart/2011/layout/CircleProcess"/>
  </dgm:cxnLst>
  <dgm:bg/>
  <dgm:whole/>
  <dgm:extLst>
    <a:ext uri="http://schemas.microsoft.com/office/drawing/2008/diagram">
      <dsp:dataModelExt xmlns:dsp="http://schemas.microsoft.com/office/drawing/2008/diagram" relId="rId11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4849C34C-16C4-44FB-B923-00DCA956A03A}">
      <dsp:nvSpPr>
        <dsp:cNvPr id="0" name=""/>
        <dsp:cNvSpPr/>
      </dsp:nvSpPr>
      <dsp:spPr>
        <a:xfrm>
          <a:off x="6947442" y="1092147"/>
          <a:ext cx="2037245" cy="2037350"/>
        </a:xfrm>
        <a:prstGeom prst="ellipse">
          <a:avLst/>
        </a:prstGeom>
        <a:solidFill>
          <a:schemeClr val="accent4">
            <a:lumMod val="60000"/>
            <a:lumOff val="40000"/>
          </a:schemeClr>
        </a:solidFill>
        <a:ln w="1587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9D3A73A7-6A88-4041-81E5-6362E40023DF}">
      <dsp:nvSpPr>
        <dsp:cNvPr id="0" name=""/>
        <dsp:cNvSpPr/>
      </dsp:nvSpPr>
      <dsp:spPr>
        <a:xfrm>
          <a:off x="7082855" y="1150581"/>
          <a:ext cx="1901837" cy="1901503"/>
        </a:xfrm>
        <a:prstGeom prst="ellipse">
          <a:avLst/>
        </a:prstGeom>
        <a:solidFill>
          <a:schemeClr val="accent4">
            <a:lumMod val="20000"/>
            <a:lumOff val="80000"/>
            <a:alpha val="90000"/>
          </a:schemeClr>
        </a:solidFill>
        <a:ln w="15875" cap="flat" cmpd="sng" algn="ctr">
          <a:solidFill>
            <a:schemeClr val="accent3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7780" tIns="17780" rIns="17780" bIns="17780" numCol="1" spcCol="1270" anchor="ctr" anchorCtr="0">
          <a:noAutofit/>
        </a:bodyPr>
        <a:lstStyle/>
        <a:p>
          <a:pPr marL="0" lvl="0" indent="0" algn="ctr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400" kern="1200" dirty="0">
              <a:solidFill>
                <a:schemeClr val="bg1"/>
              </a:solidFill>
            </a:rPr>
            <a:t>Integrated water management</a:t>
          </a:r>
          <a:endParaRPr lang="en-IN" sz="1400" kern="1200" dirty="0">
            <a:solidFill>
              <a:schemeClr val="bg1"/>
            </a:solidFill>
          </a:endParaRPr>
        </a:p>
      </dsp:txBody>
      <dsp:txXfrm>
        <a:off x="7354546" y="1422275"/>
        <a:ext cx="1358455" cy="1358114"/>
      </dsp:txXfrm>
    </dsp:sp>
    <dsp:sp modelId="{FF43CAA2-A5A3-44BC-A05B-0D52ABA1A743}">
      <dsp:nvSpPr>
        <dsp:cNvPr id="0" name=""/>
        <dsp:cNvSpPr/>
      </dsp:nvSpPr>
      <dsp:spPr>
        <a:xfrm rot="2700000">
          <a:off x="4921779" y="776866"/>
          <a:ext cx="2037279" cy="2037279"/>
        </a:xfrm>
        <a:prstGeom prst="teardrop">
          <a:avLst>
            <a:gd name="adj" fmla="val 100000"/>
          </a:avLst>
        </a:prstGeom>
        <a:solidFill>
          <a:schemeClr val="accent4">
            <a:lumMod val="60000"/>
            <a:lumOff val="40000"/>
          </a:schemeClr>
        </a:solidFill>
        <a:ln w="1587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FD3D1211-5BC5-438E-AC16-699F972A98BC}">
      <dsp:nvSpPr>
        <dsp:cNvPr id="0" name=""/>
        <dsp:cNvSpPr/>
      </dsp:nvSpPr>
      <dsp:spPr>
        <a:xfrm>
          <a:off x="4998673" y="844933"/>
          <a:ext cx="1901837" cy="1901503"/>
        </a:xfrm>
        <a:prstGeom prst="ellipse">
          <a:avLst/>
        </a:prstGeom>
        <a:solidFill>
          <a:schemeClr val="accent4">
            <a:lumMod val="20000"/>
            <a:lumOff val="80000"/>
            <a:alpha val="90000"/>
          </a:schemeClr>
        </a:solidFill>
        <a:ln w="15875" cap="flat" cmpd="sng" algn="ctr">
          <a:solidFill>
            <a:schemeClr val="accent3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7780" tIns="17780" rIns="17780" bIns="17780" numCol="1" spcCol="1270" anchor="ctr" anchorCtr="0">
          <a:noAutofit/>
        </a:bodyPr>
        <a:lstStyle/>
        <a:p>
          <a:pPr marL="0" lvl="0" indent="0" algn="ctr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400" kern="1200" dirty="0">
              <a:solidFill>
                <a:schemeClr val="bg1"/>
              </a:solidFill>
            </a:rPr>
            <a:t>Sustainable building materials/technologies</a:t>
          </a:r>
          <a:endParaRPr lang="en-IN" sz="1400" kern="1200" dirty="0">
            <a:solidFill>
              <a:schemeClr val="bg1"/>
            </a:solidFill>
          </a:endParaRPr>
        </a:p>
      </dsp:txBody>
      <dsp:txXfrm>
        <a:off x="5270364" y="1116628"/>
        <a:ext cx="1358455" cy="1358114"/>
      </dsp:txXfrm>
    </dsp:sp>
    <dsp:sp modelId="{6D2540DB-BA95-4FD4-92FF-3A63807677E3}">
      <dsp:nvSpPr>
        <dsp:cNvPr id="0" name=""/>
        <dsp:cNvSpPr/>
      </dsp:nvSpPr>
      <dsp:spPr>
        <a:xfrm rot="2700000">
          <a:off x="2825128" y="776866"/>
          <a:ext cx="2037279" cy="2037279"/>
        </a:xfrm>
        <a:prstGeom prst="teardrop">
          <a:avLst>
            <a:gd name="adj" fmla="val 100000"/>
          </a:avLst>
        </a:prstGeom>
        <a:solidFill>
          <a:schemeClr val="accent4">
            <a:lumMod val="60000"/>
            <a:lumOff val="40000"/>
          </a:schemeClr>
        </a:solidFill>
        <a:ln w="1587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23CA4B38-9A72-4C47-B404-F8A1BD9C5C8E}">
      <dsp:nvSpPr>
        <dsp:cNvPr id="0" name=""/>
        <dsp:cNvSpPr/>
      </dsp:nvSpPr>
      <dsp:spPr>
        <a:xfrm>
          <a:off x="2893286" y="844933"/>
          <a:ext cx="1901837" cy="1901503"/>
        </a:xfrm>
        <a:prstGeom prst="ellipse">
          <a:avLst/>
        </a:prstGeom>
        <a:solidFill>
          <a:schemeClr val="accent4">
            <a:lumMod val="20000"/>
            <a:lumOff val="80000"/>
            <a:alpha val="90000"/>
          </a:schemeClr>
        </a:solidFill>
        <a:ln w="15875" cap="flat" cmpd="sng" algn="ctr">
          <a:solidFill>
            <a:schemeClr val="accent3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7780" tIns="17780" rIns="17780" bIns="17780" numCol="1" spcCol="1270" anchor="ctr" anchorCtr="0">
          <a:noAutofit/>
        </a:bodyPr>
        <a:lstStyle/>
        <a:p>
          <a:pPr marL="0" lvl="0" indent="0" algn="ctr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400" kern="1200" dirty="0">
              <a:solidFill>
                <a:schemeClr val="bg1"/>
              </a:solidFill>
            </a:rPr>
            <a:t>Energy management</a:t>
          </a:r>
          <a:endParaRPr lang="en-IN" sz="1400" kern="1200" dirty="0">
            <a:solidFill>
              <a:schemeClr val="bg1"/>
            </a:solidFill>
          </a:endParaRPr>
        </a:p>
      </dsp:txBody>
      <dsp:txXfrm>
        <a:off x="3164977" y="1116628"/>
        <a:ext cx="1358455" cy="1358114"/>
      </dsp:txXfrm>
    </dsp:sp>
    <dsp:sp modelId="{C4B45C0D-8FDB-4592-A0D8-6B6EB6AABAE1}">
      <dsp:nvSpPr>
        <dsp:cNvPr id="0" name=""/>
        <dsp:cNvSpPr/>
      </dsp:nvSpPr>
      <dsp:spPr>
        <a:xfrm rot="2700000">
          <a:off x="719741" y="776866"/>
          <a:ext cx="2037279" cy="2037279"/>
        </a:xfrm>
        <a:prstGeom prst="teardrop">
          <a:avLst>
            <a:gd name="adj" fmla="val 100000"/>
          </a:avLst>
        </a:prstGeom>
        <a:solidFill>
          <a:schemeClr val="accent4">
            <a:lumMod val="60000"/>
            <a:lumOff val="40000"/>
          </a:schemeClr>
        </a:solidFill>
        <a:ln w="1587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6BD4C308-B86E-438A-966B-0D17F4EE7FF1}">
      <dsp:nvSpPr>
        <dsp:cNvPr id="0" name=""/>
        <dsp:cNvSpPr/>
      </dsp:nvSpPr>
      <dsp:spPr>
        <a:xfrm>
          <a:off x="787899" y="844933"/>
          <a:ext cx="1901837" cy="1901503"/>
        </a:xfrm>
        <a:prstGeom prst="ellipse">
          <a:avLst/>
        </a:prstGeom>
        <a:solidFill>
          <a:schemeClr val="accent4">
            <a:lumMod val="20000"/>
            <a:lumOff val="80000"/>
            <a:alpha val="90000"/>
          </a:schemeClr>
        </a:solidFill>
        <a:ln w="15875" cap="flat" cmpd="sng" algn="ctr">
          <a:solidFill>
            <a:schemeClr val="accent3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7780" tIns="17780" rIns="17780" bIns="17780" numCol="1" spcCol="1270" anchor="ctr" anchorCtr="0">
          <a:noAutofit/>
        </a:bodyPr>
        <a:lstStyle/>
        <a:p>
          <a:pPr marL="0" lvl="0" indent="0" algn="ctr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400" kern="1200" dirty="0">
              <a:solidFill>
                <a:schemeClr val="bg1"/>
              </a:solidFill>
            </a:rPr>
            <a:t>Passive architecture design</a:t>
          </a:r>
          <a:endParaRPr lang="en-IN" sz="1400" kern="1200" dirty="0">
            <a:solidFill>
              <a:schemeClr val="bg1"/>
            </a:solidFill>
          </a:endParaRPr>
        </a:p>
      </dsp:txBody>
      <dsp:txXfrm>
        <a:off x="1059590" y="1116628"/>
        <a:ext cx="1358455" cy="1358114"/>
      </dsp:txXfrm>
    </dsp:sp>
  </dsp:spTree>
</dsp:drawing>
</file>

<file path=ppt/diagrams/drawing2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63478D47-5A61-410A-9B3E-BD7434202308}">
      <dsp:nvSpPr>
        <dsp:cNvPr id="0" name=""/>
        <dsp:cNvSpPr/>
      </dsp:nvSpPr>
      <dsp:spPr>
        <a:xfrm>
          <a:off x="5113388" y="1011851"/>
          <a:ext cx="2230550" cy="2230962"/>
        </a:xfrm>
        <a:prstGeom prst="ellipse">
          <a:avLst/>
        </a:prstGeom>
        <a:solidFill>
          <a:schemeClr val="accent4">
            <a:lumMod val="60000"/>
            <a:lumOff val="40000"/>
          </a:schemeClr>
        </a:solidFill>
        <a:ln w="1587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80A4F721-FCEE-4855-8CF0-69E972748E60}">
      <dsp:nvSpPr>
        <dsp:cNvPr id="0" name=""/>
        <dsp:cNvSpPr/>
      </dsp:nvSpPr>
      <dsp:spPr>
        <a:xfrm>
          <a:off x="5175413" y="1007335"/>
          <a:ext cx="2082427" cy="2082205"/>
        </a:xfrm>
        <a:prstGeom prst="ellipse">
          <a:avLst/>
        </a:prstGeom>
        <a:solidFill>
          <a:schemeClr val="accent4">
            <a:lumMod val="20000"/>
            <a:lumOff val="80000"/>
            <a:alpha val="90000"/>
          </a:schemeClr>
        </a:solidFill>
        <a:ln w="15875" cap="flat" cmpd="sng" algn="ctr">
          <a:solidFill>
            <a:schemeClr val="accent3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7780" tIns="17780" rIns="17780" bIns="17780" numCol="1" spcCol="1270" anchor="ctr" anchorCtr="0">
          <a:noAutofit/>
        </a:bodyPr>
        <a:lstStyle/>
        <a:p>
          <a:pPr marL="0" lvl="0" indent="0" algn="ctr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400" kern="1200" dirty="0">
              <a:solidFill>
                <a:schemeClr val="bg1"/>
              </a:solidFill>
            </a:rPr>
            <a:t>Construction workers health and safety (during construction)</a:t>
          </a:r>
          <a:endParaRPr lang="en-IN" sz="1400" kern="1200" dirty="0">
            <a:solidFill>
              <a:schemeClr val="bg1"/>
            </a:solidFill>
          </a:endParaRPr>
        </a:p>
      </dsp:txBody>
      <dsp:txXfrm>
        <a:off x="5473110" y="1304849"/>
        <a:ext cx="1487033" cy="1487178"/>
      </dsp:txXfrm>
    </dsp:sp>
    <dsp:sp modelId="{E2EDB6BD-D70F-47AA-BC02-1EAC63FAFA3E}">
      <dsp:nvSpPr>
        <dsp:cNvPr id="0" name=""/>
        <dsp:cNvSpPr/>
      </dsp:nvSpPr>
      <dsp:spPr>
        <a:xfrm rot="2700000">
          <a:off x="2810737" y="1014548"/>
          <a:ext cx="2225177" cy="2225177"/>
        </a:xfrm>
        <a:prstGeom prst="teardrop">
          <a:avLst>
            <a:gd name="adj" fmla="val 100000"/>
          </a:avLst>
        </a:prstGeom>
        <a:solidFill>
          <a:schemeClr val="accent4">
            <a:lumMod val="60000"/>
            <a:lumOff val="40000"/>
          </a:schemeClr>
        </a:solidFill>
        <a:ln w="1587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F97FAC7C-0EDC-422A-B5D3-DC0CC003EC32}">
      <dsp:nvSpPr>
        <dsp:cNvPr id="0" name=""/>
        <dsp:cNvSpPr/>
      </dsp:nvSpPr>
      <dsp:spPr>
        <a:xfrm>
          <a:off x="2882112" y="1086230"/>
          <a:ext cx="2082427" cy="2082205"/>
        </a:xfrm>
        <a:prstGeom prst="ellipse">
          <a:avLst/>
        </a:prstGeom>
        <a:solidFill>
          <a:schemeClr val="accent4">
            <a:lumMod val="20000"/>
            <a:lumOff val="80000"/>
            <a:alpha val="90000"/>
          </a:schemeClr>
        </a:solidFill>
        <a:ln w="15875" cap="flat" cmpd="sng" algn="ctr">
          <a:solidFill>
            <a:schemeClr val="accent3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7780" tIns="17780" rIns="17780" bIns="17780" numCol="1" spcCol="1270" anchor="ctr" anchorCtr="0">
          <a:noAutofit/>
        </a:bodyPr>
        <a:lstStyle/>
        <a:p>
          <a:pPr marL="0" lvl="0" indent="0" algn="ctr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400" kern="1200" dirty="0">
              <a:solidFill>
                <a:schemeClr val="bg1"/>
              </a:solidFill>
            </a:rPr>
            <a:t>Renewable energy utilization</a:t>
          </a:r>
          <a:endParaRPr lang="en-IN" sz="1400" kern="1200" dirty="0">
            <a:solidFill>
              <a:schemeClr val="bg1"/>
            </a:solidFill>
          </a:endParaRPr>
        </a:p>
      </dsp:txBody>
      <dsp:txXfrm>
        <a:off x="3179809" y="1383744"/>
        <a:ext cx="1487033" cy="1487178"/>
      </dsp:txXfrm>
    </dsp:sp>
    <dsp:sp modelId="{A072220D-EE61-4994-A4AB-F68CE8D7094B}">
      <dsp:nvSpPr>
        <dsp:cNvPr id="0" name=""/>
        <dsp:cNvSpPr/>
      </dsp:nvSpPr>
      <dsp:spPr>
        <a:xfrm rot="2700000">
          <a:off x="505399" y="1014548"/>
          <a:ext cx="2225177" cy="2225177"/>
        </a:xfrm>
        <a:prstGeom prst="teardrop">
          <a:avLst>
            <a:gd name="adj" fmla="val 100000"/>
          </a:avLst>
        </a:prstGeom>
        <a:solidFill>
          <a:schemeClr val="accent4">
            <a:lumMod val="60000"/>
            <a:lumOff val="40000"/>
          </a:schemeClr>
        </a:solidFill>
        <a:ln w="1587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8ED56860-68E5-4912-8D81-60ABAEA1EE09}">
      <dsp:nvSpPr>
        <dsp:cNvPr id="0" name=""/>
        <dsp:cNvSpPr/>
      </dsp:nvSpPr>
      <dsp:spPr>
        <a:xfrm>
          <a:off x="576774" y="1086230"/>
          <a:ext cx="2082427" cy="2082205"/>
        </a:xfrm>
        <a:prstGeom prst="ellipse">
          <a:avLst/>
        </a:prstGeom>
        <a:solidFill>
          <a:schemeClr val="accent4">
            <a:lumMod val="20000"/>
            <a:lumOff val="80000"/>
            <a:alpha val="90000"/>
          </a:schemeClr>
        </a:solidFill>
        <a:ln w="15875" cap="flat" cmpd="sng" algn="ctr">
          <a:solidFill>
            <a:schemeClr val="accent3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7780" tIns="17780" rIns="17780" bIns="17780" numCol="1" spcCol="1270" anchor="ctr" anchorCtr="0">
          <a:noAutofit/>
        </a:bodyPr>
        <a:lstStyle/>
        <a:p>
          <a:pPr marL="0" lvl="0" indent="0" algn="ctr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400" kern="1200" dirty="0">
              <a:solidFill>
                <a:schemeClr val="bg1"/>
              </a:solidFill>
            </a:rPr>
            <a:t>Site management (during construction)</a:t>
          </a:r>
          <a:endParaRPr lang="en-IN" sz="1400" kern="1200" dirty="0">
            <a:solidFill>
              <a:schemeClr val="bg1"/>
            </a:solidFill>
          </a:endParaRPr>
        </a:p>
      </dsp:txBody>
      <dsp:txXfrm>
        <a:off x="874471" y="1383744"/>
        <a:ext cx="1487033" cy="1487178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11/layout/CircleProcess">
  <dgm:title val="Circle Process"/>
  <dgm:desc val="Use to show sequential steps in a process. Limited to eleven Level 1 shapes with an unlimited number of Level 2 shapes. Works best with small amounts of text. Unused text does not appear, but remains available if you switch layouts."/>
  <dgm:catLst>
    <dgm:cat type="process" pri="8500"/>
    <dgm:cat type="officeonline" pri="8500"/>
  </dgm:catLst>
  <dgm:sampData>
    <dgm:dataModel>
      <dgm:ptLst>
        <dgm:pt modelId="0" type="doc"/>
        <dgm:pt modelId="10">
          <dgm:prSet phldr="1"/>
        </dgm:pt>
        <dgm:pt modelId="20">
          <dgm:prSet phldr="1"/>
        </dgm:pt>
        <dgm:pt modelId="30">
          <dgm:prSet phldr="1"/>
        </dgm:pt>
      </dgm:ptLst>
      <dgm:cxnLst>
        <dgm:cxn modelId="40" srcId="0" destId="10" srcOrd="0" destOrd="0"/>
        <dgm:cxn modelId="50" srcId="0" destId="20" srcOrd="1" destOrd="0"/>
        <dgm:cxn modelId="60" srcId="0" destId="30" srcOrd="2" destOrd="0"/>
      </dgm:cxnLst>
      <dgm:bg/>
      <dgm:whole/>
    </dgm:dataModel>
  </dgm:sampData>
  <dgm:styleData>
    <dgm:dataModel>
      <dgm:ptLst>
        <dgm:pt modelId="0" type="doc"/>
        <dgm:pt modelId="10">
          <dgm:prSet phldr="1"/>
        </dgm:pt>
        <dgm:pt modelId="20">
          <dgm:prSet phldr="1"/>
        </dgm:pt>
      </dgm:ptLst>
      <dgm:cxnLst>
        <dgm:cxn modelId="30" srcId="0" destId="10" srcOrd="0" destOrd="0"/>
        <dgm:cxn modelId="40" srcId="0" destId="20" srcOrd="1" destOrd="0"/>
      </dgm:cxnLst>
      <dgm:bg/>
      <dgm:whole/>
    </dgm:dataModel>
  </dgm:styleData>
  <dgm:clrData>
    <dgm:dataModel>
      <dgm:ptLst>
        <dgm:pt modelId="0" type="doc"/>
        <dgm:pt modelId="10">
          <dgm:prSet phldr="1"/>
        </dgm:pt>
        <dgm:pt modelId="20">
          <dgm:prSet phldr="1"/>
        </dgm:pt>
        <dgm:pt modelId="30">
          <dgm:prSet phldr="1"/>
        </dgm:pt>
        <dgm:pt modelId="40">
          <dgm:prSet phldr="1"/>
        </dgm:pt>
      </dgm:ptLst>
      <dgm:cxnLst>
        <dgm:cxn modelId="50" srcId="0" destId="10" srcOrd="0" destOrd="0"/>
        <dgm:cxn modelId="60" srcId="0" destId="20" srcOrd="1" destOrd="0"/>
        <dgm:cxn modelId="70" srcId="0" destId="30" srcOrd="2" destOrd="0"/>
        <dgm:cxn modelId="80" srcId="0" destId="40" srcOrd="3" destOrd="0"/>
      </dgm:cxnLst>
      <dgm:bg/>
      <dgm:whole/>
    </dgm:dataModel>
  </dgm:clrData>
  <dgm:layoutNode name="Name0">
    <dgm:varLst>
      <dgm:chMax val="11"/>
      <dgm:chPref val="11"/>
      <dgm:dir/>
      <dgm:resizeHandles/>
    </dgm:varLst>
    <dgm:shape xmlns:r="http://schemas.openxmlformats.org/officeDocument/2006/relationships" r:blip="">
      <dgm:adjLst/>
    </dgm:shape>
    <dgm:choose name="Name1">
      <dgm:if name="Name2" func="var" arg="dir" op="equ" val="norm">
        <dgm:choose name="Name3">
          <dgm:if name="Name4" axis="ch" ptType="node" func="cnt" op="equ" val="1">
            <dgm:alg type="composite">
              <dgm:param type="ar" val="0.6383"/>
            </dgm:alg>
            <dgm:constrLst>
              <dgm:constr type="primFontSz" for="des" forName="Child1" val="65"/>
              <dgm:constr type="primFontSz" for="des" forName="Parent1" val="65"/>
              <dgm:constr type="primFontSz" for="des" forName="Child1" refType="primFontSz" refFor="des" refForName="Parent1" op="lte"/>
              <dgm:constr type="l" for="ch" forName="Parent1" refType="w" fact="0.1667"/>
              <dgm:constr type="t" for="ch" forName="Parent1" refType="h" fact="0.1064"/>
              <dgm:constr type="w" for="ch" forName="Parent1" refType="w" fact="0.6667"/>
              <dgm:constr type="h" for="ch" forName="Parent1" refType="h" fact="0.4255"/>
              <dgm:constr type="l" for="ch" forName="Accent1" refType="w" fact="0"/>
              <dgm:constr type="t" for="ch" forName="Accent1" refType="h" fact="0"/>
              <dgm:constr type="w" for="ch" forName="Accent1" refType="w"/>
              <dgm:constr type="h" for="ch" forName="Accent1" refType="h" fact="0.6383"/>
              <dgm:constr type="l" for="ch" forName="ParentBackground1" refType="w" fact="0.0333"/>
              <dgm:constr type="t" for="ch" forName="ParentBackground1" refType="h" fact="0.0213"/>
              <dgm:constr type="w" for="ch" forName="ParentBackground1" refType="w" fact="0.9333"/>
              <dgm:constr type="h" for="ch" forName="ParentBackground1" refType="h" fact="0.5957"/>
              <dgm:constr type="l" for="ch" forName="Child1" refType="w" fact="0.0333"/>
              <dgm:constr type="t" for="ch" forName="Child1" refType="h" fact="0.6574"/>
              <dgm:constr type="w" for="ch" forName="Child1" refType="w" fact="0.9333"/>
              <dgm:constr type="h" for="ch" forName="Child1" refType="h" fact="0.3426"/>
            </dgm:constrLst>
          </dgm:if>
          <dgm:if name="Name5" axis="ch" ptType="node" func="cnt" op="equ" val="2">
            <dgm:alg type="composite">
              <dgm:param type="ar" val="1.2659"/>
            </dgm:alg>
            <dgm:constrLst>
              <dgm:constr type="primFontSz" for="des" forName="Child1" val="65"/>
              <dgm:constr type="primFontSz" for="des" forName="Parent1" val="65"/>
              <dgm:constr type="primFontSz" for="des" forName="Child1" refType="primFontSz" refFor="des" refForName="Parent1" op="lte"/>
              <dgm:constr type="primFontSz" for="des" forName="Child2" refType="primFontSz" refFor="des" refForName="Parent1" op="lte"/>
              <dgm:constr type="primFontSz" for="des" forName="Child1" refType="primFontSz" refFor="des" refForName="Parent2" op="lte"/>
              <dgm:constr type="primFontSz" for="des" forName="Child2" refType="primFontSz" refFor="des" refForName="Parent2" op="lte"/>
              <dgm:constr type="primFontSz" for="des" forName="Parent2" refType="primFontSz" refFor="des" refForName="Parent1" op="equ"/>
              <dgm:constr type="primFontSz" for="des" forName="Child2" refType="primFontSz" refFor="des" refForName="Child1" op="equ"/>
              <dgm:constr type="l" for="ch" forName="Parent2" refType="w" fact="0.6249"/>
              <dgm:constr type="t" for="ch" forName="Parent2" refType="h" fact="0.2022"/>
              <dgm:constr type="w" for="ch" forName="Parent2" refType="w" fact="0.3001"/>
              <dgm:constr type="h" for="ch" forName="Parent2" refType="h" fact="0.3799"/>
              <dgm:constr type="l" for="ch" forName="Parent1" refType="w" fact="0.1597"/>
              <dgm:constr type="t" for="ch" forName="Parent1" refType="h" fact="0.2022"/>
              <dgm:constr type="w" for="ch" forName="Parent1" refType="w" fact="0.3001"/>
              <dgm:constr type="h" for="ch" forName="Parent1" refType="h" fact="0.3799"/>
              <dgm:constr type="l" for="ch" forName="Accent2" refType="w" fact="0.5498"/>
              <dgm:constr type="t" for="ch" forName="Accent2" refType="h" fact="0.1072"/>
              <dgm:constr type="w" for="ch" forName="Accent2" refType="w" fact="0.4502"/>
              <dgm:constr type="h" for="ch" forName="Accent2" refType="h" fact="0.5699"/>
              <dgm:constr type="l" for="ch" forName="ParentBackground2" refType="w" fact="0.5648"/>
              <dgm:constr type="t" for="ch" forName="ParentBackground2" refType="h" fact="0.1262"/>
              <dgm:constr type="w" for="ch" forName="ParentBackground2" refType="w" fact="0.4201"/>
              <dgm:constr type="h" for="ch" forName="ParentBackground2" refType="h" fact="0.5319"/>
              <dgm:constr type="l" for="ch" forName="Child2" refType="w" fact="0.5648"/>
              <dgm:constr type="t" for="ch" forName="Child2" refType="h" fact="0.6876"/>
              <dgm:constr type="w" for="ch" forName="Child2" refType="w" fact="0.4201"/>
              <dgm:constr type="h" for="ch" forName="Child2" refType="h" fact="0.3124"/>
              <dgm:constr type="l" for="ch" forName="Accent1" refType="w" fact="-0.0086"/>
              <dgm:constr type="t" for="ch" forName="Accent1" refType="h" fact="-0.0109"/>
              <dgm:constr type="w" for="ch" forName="Accent1" refType="w" fact="0.6367"/>
              <dgm:constr type="h" for="ch" forName="Accent1" refType="h" fact="0.806"/>
              <dgm:constr type="l" for="ch" forName="ParentBackground1" refType="w" fact="0.0997"/>
              <dgm:constr type="t" for="ch" forName="ParentBackground1" refType="h" fact="0.1262"/>
              <dgm:constr type="w" for="ch" forName="ParentBackground1" refType="w" fact="0.4201"/>
              <dgm:constr type="h" for="ch" forName="ParentBackground1" refType="h" fact="0.5319"/>
              <dgm:constr type="l" for="ch" forName="Child1" refType="w" fact="0.0997"/>
              <dgm:constr type="t" for="ch" forName="Child1" refType="h" fact="0.6876"/>
              <dgm:constr type="w" for="ch" forName="Child1" refType="w" fact="0.4201"/>
              <dgm:constr type="h" for="ch" forName="Child1" refType="h" fact="0.3124"/>
            </dgm:constrLst>
          </dgm:if>
          <dgm:if name="Name6" axis="ch" ptType="node" func="cnt" op="equ" val="3">
            <dgm:alg type="composite">
              <dgm:param type="ar" val="1.8548"/>
            </dgm:alg>
            <dgm:constrLst>
              <dgm:constr type="primFontSz" for="des" forName="Child1" val="65"/>
              <dgm:constr type="primFontSz" for="des" forName="Parent1" val="65"/>
              <dgm:constr type="primFontSz" for="des" forName="Child1" refType="primFontSz" refFor="des" refForName="Parent1" op="lte"/>
              <dgm:constr type="primFontSz" for="des" forName="Child2" refType="primFontSz" refFor="des" refForName="Parent1" op="lte"/>
              <dgm:constr type="primFontSz" for="des" forName="Child3" refType="primFontSz" refFor="des" refForName="Parent1" op="lte"/>
              <dgm:constr type="primFontSz" for="des" forName="Child1" refType="primFontSz" refFor="des" refForName="Parent2" op="lte"/>
              <dgm:constr type="primFontSz" for="des" forName="Child2" refType="primFontSz" refFor="des" refForName="Parent2" op="lte"/>
              <dgm:constr type="primFontSz" for="des" forName="Child3" refType="primFontSz" refFor="des" refForName="Parent2" op="lte"/>
              <dgm:constr type="primFontSz" for="des" forName="Child1" refType="primFontSz" refFor="des" refForName="Parent3" op="lte"/>
              <dgm:constr type="primFontSz" for="des" forName="Child2" refType="primFontSz" refFor="des" refForName="Parent3" op="lte"/>
              <dgm:constr type="primFontSz" for="des" forName="Child3" refType="primFontSz" refFor="des" refForName="Parent3" op="lte"/>
              <dgm:constr type="primFontSz" for="des" forName="Parent2" refType="primFontSz" refFor="des" refForName="Parent1" op="equ"/>
              <dgm:constr type="primFontSz" for="des" forName="Parent3" refType="primFontSz" refFor="des" refForName="Parent1" op="equ"/>
              <dgm:constr type="primFontSz" for="des" forName="Child2" refType="primFontSz" refFor="des" refForName="Child1" op="equ"/>
              <dgm:constr type="primFontSz" for="des" forName="Child3" refType="primFontSz" refFor="des" refForName="Child1" op="equ"/>
              <dgm:constr type="l" for="ch" forName="Parent3" refType="w" fact="0.744"/>
              <dgm:constr type="t" for="ch" forName="Parent3" refType="h" fact="0.2022"/>
              <dgm:constr type="w" for="ch" forName="Parent3" refType="w" fact="0.2048"/>
              <dgm:constr type="h" for="ch" forName="Parent3" refType="h" fact="0.3799"/>
              <dgm:constr type="l" for="ch" forName="Parent2" refType="w" fact="0.4265"/>
              <dgm:constr type="t" for="ch" forName="Parent2" refType="h" fact="0.2022"/>
              <dgm:constr type="w" for="ch" forName="Parent2" refType="w" fact="0.2048"/>
              <dgm:constr type="h" for="ch" forName="Parent2" refType="h" fact="0.3799"/>
              <dgm:constr type="l" for="ch" forName="Parent1" refType="w" fact="0.109"/>
              <dgm:constr type="t" for="ch" forName="Parent1" refType="h" fact="0.2022"/>
              <dgm:constr type="w" for="ch" forName="Parent1" refType="w" fact="0.2048"/>
              <dgm:constr type="h" for="ch" forName="Parent1" refType="h" fact="0.3799"/>
              <dgm:constr type="l" for="ch" forName="Accent3" refType="w" fact="0.6928"/>
              <dgm:constr type="t" for="ch" forName="Accent3" refType="h" fact="0.1072"/>
              <dgm:constr type="w" for="ch" forName="Accent3" refType="w" fact="0.3072"/>
              <dgm:constr type="h" for="ch" forName="Accent3" refType="h" fact="0.5699"/>
              <dgm:constr type="l" for="ch" forName="ParentBackground3" refType="w" fact="0.703"/>
              <dgm:constr type="t" for="ch" forName="ParentBackground3" refType="h" fact="0.1262"/>
              <dgm:constr type="w" for="ch" forName="ParentBackground3" refType="w" fact="0.2868"/>
              <dgm:constr type="h" for="ch" forName="ParentBackground3" refType="h" fact="0.5319"/>
              <dgm:constr type="l" for="ch" forName="Child3" refType="w" fact="0.703"/>
              <dgm:constr type="t" for="ch" forName="Child3" refType="h" fact="0.6876"/>
              <dgm:constr type="w" for="ch" forName="Child3" refType="w" fact="0.2868"/>
              <dgm:constr type="h" for="ch" forName="Child3" refType="h" fact="0.3124"/>
              <dgm:constr type="l" for="ch" forName="Accent2" refType="w" fact="0.3122"/>
              <dgm:constr type="t" for="ch" forName="Accent2" refType="h" fact="-0.0109"/>
              <dgm:constr type="w" for="ch" forName="Accent2" refType="w" fact="0.4334"/>
              <dgm:constr type="h" for="ch" forName="Accent2" refType="h" fact="0.806"/>
              <dgm:constr type="l" for="ch" forName="ParentBackground2" refType="w" fact="0.3855"/>
              <dgm:constr type="t" for="ch" forName="ParentBackground2" refType="h" fact="0.1262"/>
              <dgm:constr type="w" for="ch" forName="ParentBackground2" refType="w" fact="0.2868"/>
              <dgm:constr type="h" for="ch" forName="ParentBackground2" refType="h" fact="0.5319"/>
              <dgm:constr type="l" for="ch" forName="Child2" refType="w" fact="0.3855"/>
              <dgm:constr type="t" for="ch" forName="Child2" refType="h" fact="0.6876"/>
              <dgm:constr type="w" for="ch" forName="Child2" refType="w" fact="0.2868"/>
              <dgm:constr type="h" for="ch" forName="Child2" refType="h" fact="0.3124"/>
              <dgm:constr type="l" for="ch" forName="Accent1" refType="w" fact="-0.0053"/>
              <dgm:constr type="t" for="ch" forName="Accent1" refType="h" fact="-0.0109"/>
              <dgm:constr type="w" for="ch" forName="Accent1" refType="w" fact="0.4334"/>
              <dgm:constr type="h" for="ch" forName="Accent1" refType="h" fact="0.806"/>
              <dgm:constr type="l" for="ch" forName="ParentBackground1" refType="w" fact="0.068"/>
              <dgm:constr type="t" for="ch" forName="ParentBackground1" refType="h" fact="0.1262"/>
              <dgm:constr type="w" for="ch" forName="ParentBackground1" refType="w" fact="0.2868"/>
              <dgm:constr type="h" for="ch" forName="ParentBackground1" refType="h" fact="0.5319"/>
              <dgm:constr type="l" for="ch" forName="Child1" refType="w" fact="0.068"/>
              <dgm:constr type="t" for="ch" forName="Child1" refType="h" fact="0.6876"/>
              <dgm:constr type="w" for="ch" forName="Child1" refType="w" fact="0.2868"/>
              <dgm:constr type="h" for="ch" forName="Child1" refType="h" fact="0.3124"/>
            </dgm:constrLst>
          </dgm:if>
          <dgm:if name="Name7" axis="ch" ptType="node" func="cnt" op="equ" val="4">
            <dgm:alg type="composite">
              <dgm:param type="ar" val="2.4437"/>
            </dgm:alg>
            <dgm:constrLst>
              <dgm:constr type="primFontSz" for="des" forName="Child1" val="65"/>
              <dgm:constr type="primFontSz" for="des" forName="Parent1" val="65"/>
              <dgm:constr type="primFontSz" for="des" forName="Child1" refType="primFontSz" refFor="des" refForName="Parent1" op="lte"/>
              <dgm:constr type="primFontSz" for="des" forName="Child2" refType="primFontSz" refFor="des" refForName="Parent1" op="lte"/>
              <dgm:constr type="primFontSz" for="des" forName="Child3" refType="primFontSz" refFor="des" refForName="Parent1" op="lte"/>
              <dgm:constr type="primFontSz" for="des" forName="Child4" refType="primFontSz" refFor="des" refForName="Parent1" op="lte"/>
              <dgm:constr type="primFontSz" for="des" forName="Child1" refType="primFontSz" refFor="des" refForName="Parent2" op="lte"/>
              <dgm:constr type="primFontSz" for="des" forName="Child2" refType="primFontSz" refFor="des" refForName="Parent2" op="lte"/>
              <dgm:constr type="primFontSz" for="des" forName="Child3" refType="primFontSz" refFor="des" refForName="Parent2" op="lte"/>
              <dgm:constr type="primFontSz" for="des" forName="Child4" refType="primFontSz" refFor="des" refForName="Parent2" op="lte"/>
              <dgm:constr type="primFontSz" for="des" forName="Child1" refType="primFontSz" refFor="des" refForName="Parent3" op="lte"/>
              <dgm:constr type="primFontSz" for="des" forName="Child2" refType="primFontSz" refFor="des" refForName="Parent3" op="lte"/>
              <dgm:constr type="primFontSz" for="des" forName="Child3" refType="primFontSz" refFor="des" refForName="Parent3" op="lte"/>
              <dgm:constr type="primFontSz" for="des" forName="Child4" refType="primFontSz" refFor="des" refForName="Parent3" op="lte"/>
              <dgm:constr type="primFontSz" for="des" forName="Child1" refType="primFontSz" refFor="des" refForName="Parent4" op="lte"/>
              <dgm:constr type="primFontSz" for="des" forName="Child2" refType="primFontSz" refFor="des" refForName="Parent4" op="lte"/>
              <dgm:constr type="primFontSz" for="des" forName="Child3" refType="primFontSz" refFor="des" refForName="Parent4" op="lte"/>
              <dgm:constr type="primFontSz" for="des" forName="Child4" refType="primFontSz" refFor="des" refForName="Parent4" op="lte"/>
              <dgm:constr type="primFontSz" for="des" forName="Parent2" refType="primFontSz" refFor="des" refForName="Parent1" op="equ"/>
              <dgm:constr type="primFontSz" for="des" forName="Parent3" refType="primFontSz" refFor="des" refForName="Parent1" op="equ"/>
              <dgm:constr type="primFontSz" for="des" forName="Parent4" refType="primFontSz" refFor="des" refForName="Parent1" op="equ"/>
              <dgm:constr type="primFontSz" for="des" forName="Child2" refType="primFontSz" refFor="des" refForName="Child1" op="equ"/>
              <dgm:constr type="primFontSz" for="des" forName="Child3" refType="primFontSz" refFor="des" refForName="Child1" op="equ"/>
              <dgm:constr type="primFontSz" for="des" forName="Child4" refType="primFontSz" refFor="des" refForName="Child1" op="equ"/>
              <dgm:constr type="l" for="ch" forName="Parent4" refType="w" fact="0.8057"/>
              <dgm:constr type="t" for="ch" forName="Parent4" refType="h" fact="0.2022"/>
              <dgm:constr type="w" for="ch" forName="Parent4" refType="w" fact="0.1555"/>
              <dgm:constr type="h" for="ch" forName="Parent4" refType="h" fact="0.3799"/>
              <dgm:constr type="l" for="ch" forName="Parent3" refType="w" fact="0.5647"/>
              <dgm:constr type="t" for="ch" forName="Parent3" refType="h" fact="0.2022"/>
              <dgm:constr type="w" for="ch" forName="Parent3" refType="w" fact="0.1555"/>
              <dgm:constr type="h" for="ch" forName="Parent3" refType="h" fact="0.3799"/>
              <dgm:constr type="l" for="ch" forName="Parent2" refType="w" fact="0.3237"/>
              <dgm:constr type="t" for="ch" forName="Parent2" refType="h" fact="0.2022"/>
              <dgm:constr type="w" for="ch" forName="Parent2" refType="w" fact="0.1555"/>
              <dgm:constr type="h" for="ch" forName="Parent2" refType="h" fact="0.3799"/>
              <dgm:constr type="l" for="ch" forName="Parent1" refType="w" fact="0.0827"/>
              <dgm:constr type="t" for="ch" forName="Parent1" refType="h" fact="0.2022"/>
              <dgm:constr type="w" for="ch" forName="Parent1" refType="w" fact="0.1555"/>
              <dgm:constr type="h" for="ch" forName="Parent1" refType="h" fact="0.3799"/>
              <dgm:constr type="l" for="ch" forName="Accent4" refType="w" fact="0.7668"/>
              <dgm:constr type="t" for="ch" forName="Accent4" refType="h" fact="0.1072"/>
              <dgm:constr type="w" for="ch" forName="Accent4" refType="w" fact="0.2332"/>
              <dgm:constr type="h" for="ch" forName="Accent4" refType="h" fact="0.5699"/>
              <dgm:constr type="l" for="ch" forName="ParentBackground4" refType="w" fact="0.7746"/>
              <dgm:constr type="t" for="ch" forName="ParentBackground4" refType="h" fact="0.1262"/>
              <dgm:constr type="w" for="ch" forName="ParentBackground4" refType="w" fact="0.2177"/>
              <dgm:constr type="h" for="ch" forName="ParentBackground4" refType="h" fact="0.5319"/>
              <dgm:constr type="l" for="ch" forName="Child4" refType="w" fact="0.7746"/>
              <dgm:constr type="t" for="ch" forName="Child4" refType="h" fact="0.6876"/>
              <dgm:constr type="w" for="ch" forName="Child4" refType="w" fact="0.2177"/>
              <dgm:constr type="h" for="ch" forName="Child4" refType="h" fact="0.3124"/>
              <dgm:constr type="l" for="ch" forName="Accent3" refType="w" fact="0.4765"/>
              <dgm:constr type="t" for="ch" forName="Accent3" refType="h" fact="-0.0109"/>
              <dgm:constr type="w" for="ch" forName="Accent3" refType="w" fact="0.3298"/>
              <dgm:constr type="h" for="ch" forName="Accent3" refType="h" fact="0.806"/>
              <dgm:constr type="l" for="ch" forName="ParentBackground3" refType="w" fact="0.5336"/>
              <dgm:constr type="t" for="ch" forName="ParentBackground3" refType="h" fact="0.1262"/>
              <dgm:constr type="w" for="ch" forName="ParentBackground3" refType="w" fact="0.2177"/>
              <dgm:constr type="h" for="ch" forName="ParentBackground3" refType="h" fact="0.5319"/>
              <dgm:constr type="l" for="ch" forName="Child3" refType="w" fact="0.5336"/>
              <dgm:constr type="t" for="ch" forName="Child3" refType="h" fact="0.6876"/>
              <dgm:constr type="w" for="ch" forName="Child3" refType="w" fact="0.2177"/>
              <dgm:constr type="h" for="ch" forName="Child3" refType="h" fact="0.3124"/>
              <dgm:constr type="l" for="ch" forName="Accent2" refType="w" fact="0.2365"/>
              <dgm:constr type="t" for="ch" forName="Accent2" refType="h" fact="-0.0109"/>
              <dgm:constr type="w" for="ch" forName="Accent2" refType="w" fact="0.3298"/>
              <dgm:constr type="h" for="ch" forName="Accent2" refType="h" fact="0.806"/>
              <dgm:constr type="l" for="ch" forName="ParentBackground2" refType="w" fact="0.2926"/>
              <dgm:constr type="t" for="ch" forName="ParentBackground2" refType="h" fact="0.1262"/>
              <dgm:constr type="w" for="ch" forName="ParentBackground2" refType="w" fact="0.2177"/>
              <dgm:constr type="h" for="ch" forName="ParentBackground2" refType="h" fact="0.5319"/>
              <dgm:constr type="l" for="ch" forName="Child2" refType="w" fact="0.2926"/>
              <dgm:constr type="t" for="ch" forName="Child2" refType="h" fact="0.6876"/>
              <dgm:constr type="w" for="ch" forName="Child2" refType="w" fact="0.2177"/>
              <dgm:constr type="h" for="ch" forName="Child2" refType="h" fact="0.3124"/>
              <dgm:constr type="l" for="ch" forName="Accent1" refType="w" fact="-0.0045"/>
              <dgm:constr type="t" for="ch" forName="Accent1" refType="h" fact="-0.0109"/>
              <dgm:constr type="w" for="ch" forName="Accent1" refType="w" fact="0.3298"/>
              <dgm:constr type="h" for="ch" forName="Accent1" refType="h" fact="0.806"/>
              <dgm:constr type="l" for="ch" forName="ParentBackground1" refType="w" fact="0.0516"/>
              <dgm:constr type="t" for="ch" forName="ParentBackground1" refType="h" fact="0.1262"/>
              <dgm:constr type="w" for="ch" forName="ParentBackground1" refType="w" fact="0.2177"/>
              <dgm:constr type="h" for="ch" forName="ParentBackground1" refType="h" fact="0.5319"/>
              <dgm:constr type="l" for="ch" forName="Child1" refType="w" fact="0.0516"/>
              <dgm:constr type="t" for="ch" forName="Child1" refType="h" fact="0.6876"/>
              <dgm:constr type="w" for="ch" forName="Child1" refType="w" fact="0.2177"/>
              <dgm:constr type="h" for="ch" forName="Child1" refType="h" fact="0.3124"/>
            </dgm:constrLst>
          </dgm:if>
          <dgm:if name="Name8" axis="ch" ptType="node" func="cnt" op="equ" val="5">
            <dgm:alg type="composite">
              <dgm:param type="ar" val="3.0325"/>
            </dgm:alg>
            <dgm:constrLst>
              <dgm:constr type="primFontSz" for="des" forName="Child1" val="65"/>
              <dgm:constr type="primFontSz" for="des" forName="Parent1" val="65"/>
              <dgm:constr type="primFontSz" for="des" forName="Child1" refType="primFontSz" refFor="des" refForName="Parent1" op="lte"/>
              <dgm:constr type="primFontSz" for="des" forName="Child2" refType="primFontSz" refFor="des" refForName="Parent1" op="lte"/>
              <dgm:constr type="primFontSz" for="des" forName="Child3" refType="primFontSz" refFor="des" refForName="Parent1" op="lte"/>
              <dgm:constr type="primFontSz" for="des" forName="Child4" refType="primFontSz" refFor="des" refForName="Parent1" op="lte"/>
              <dgm:constr type="primFontSz" for="des" forName="Child5" refType="primFontSz" refFor="des" refForName="Parent1" op="lte"/>
              <dgm:constr type="primFontSz" for="des" forName="Child1" refType="primFontSz" refFor="des" refForName="Parent2" op="lte"/>
              <dgm:constr type="primFontSz" for="des" forName="Child2" refType="primFontSz" refFor="des" refForName="Parent2" op="lte"/>
              <dgm:constr type="primFontSz" for="des" forName="Child3" refType="primFontSz" refFor="des" refForName="Parent2" op="lte"/>
              <dgm:constr type="primFontSz" for="des" forName="Child4" refType="primFontSz" refFor="des" refForName="Parent2" op="lte"/>
              <dgm:constr type="primFontSz" for="des" forName="Child5" refType="primFontSz" refFor="des" refForName="Parent2" op="lte"/>
              <dgm:constr type="primFontSz" for="des" forName="Child1" refType="primFontSz" refFor="des" refForName="Parent3" op="lte"/>
              <dgm:constr type="primFontSz" for="des" forName="Child2" refType="primFontSz" refFor="des" refForName="Parent3" op="lte"/>
              <dgm:constr type="primFontSz" for="des" forName="Child3" refType="primFontSz" refFor="des" refForName="Parent3" op="lte"/>
              <dgm:constr type="primFontSz" for="des" forName="Child4" refType="primFontSz" refFor="des" refForName="Parent3" op="lte"/>
              <dgm:constr type="primFontSz" for="des" forName="Child5" refType="primFontSz" refFor="des" refForName="Parent3" op="lte"/>
              <dgm:constr type="primFontSz" for="des" forName="Child1" refType="primFontSz" refFor="des" refForName="Parent4" op="lte"/>
              <dgm:constr type="primFontSz" for="des" forName="Child2" refType="primFontSz" refFor="des" refForName="Parent4" op="lte"/>
              <dgm:constr type="primFontSz" for="des" forName="Child3" refType="primFontSz" refFor="des" refForName="Parent4" op="lte"/>
              <dgm:constr type="primFontSz" for="des" forName="Child4" refType="primFontSz" refFor="des" refForName="Parent4" op="lte"/>
              <dgm:constr type="primFontSz" for="des" forName="Child5" refType="primFontSz" refFor="des" refForName="Parent4" op="lte"/>
              <dgm:constr type="primFontSz" for="des" forName="Child1" refType="primFontSz" refFor="des" refForName="Parent5" op="lte"/>
              <dgm:constr type="primFontSz" for="des" forName="Child2" refType="primFontSz" refFor="des" refForName="Parent5" op="lte"/>
              <dgm:constr type="primFontSz" for="des" forName="Child3" refType="primFontSz" refFor="des" refForName="Parent5" op="lte"/>
              <dgm:constr type="primFontSz" for="des" forName="Child4" refType="primFontSz" refFor="des" refForName="Parent5" op="lte"/>
              <dgm:constr type="primFontSz" for="des" forName="Child5" refType="primFontSz" refFor="des" refForName="Parent5" op="lte"/>
              <dgm:constr type="primFontSz" for="des" forName="Parent2" refType="primFontSz" refFor="des" refForName="Parent1" op="equ"/>
              <dgm:constr type="primFontSz" for="des" forName="Parent3" refType="primFontSz" refFor="des" refForName="Parent1" op="equ"/>
              <dgm:constr type="primFontSz" for="des" forName="Parent4" refType="primFontSz" refFor="des" refForName="Parent1" op="equ"/>
              <dgm:constr type="primFontSz" for="des" forName="Parent5" refType="primFontSz" refFor="des" refForName="Parent1" op="equ"/>
              <dgm:constr type="primFontSz" for="des" forName="Child2" refType="primFontSz" refFor="des" refForName="Child1" op="equ"/>
              <dgm:constr type="primFontSz" for="des" forName="Child3" refType="primFontSz" refFor="des" refForName="Child1" op="equ"/>
              <dgm:constr type="primFontSz" for="des" forName="Child4" refType="primFontSz" refFor="des" refForName="Child1" op="equ"/>
              <dgm:constr type="primFontSz" for="des" forName="Child5" refType="primFontSz" refFor="des" refForName="Child1" op="equ"/>
              <dgm:constr type="l" for="ch" forName="Parent5" refType="w" fact="0.8434"/>
              <dgm:constr type="t" for="ch" forName="Parent5" refType="h" fact="0.2022"/>
              <dgm:constr type="w" for="ch" forName="Parent5" refType="w" fact="0.1253"/>
              <dgm:constr type="h" for="ch" forName="Parent5" refType="h" fact="0.3799"/>
              <dgm:constr type="l" for="ch" forName="Parent4" refType="w" fact="0.6492"/>
              <dgm:constr type="t" for="ch" forName="Parent4" refType="h" fact="0.2022"/>
              <dgm:constr type="w" for="ch" forName="Parent4" refType="w" fact="0.1253"/>
              <dgm:constr type="h" for="ch" forName="Parent4" refType="h" fact="0.3799"/>
              <dgm:constr type="l" for="ch" forName="Parent3" refType="w" fact="0.455"/>
              <dgm:constr type="t" for="ch" forName="Parent3" refType="h" fact="0.2022"/>
              <dgm:constr type="w" for="ch" forName="Parent3" refType="w" fact="0.1253"/>
              <dgm:constr type="h" for="ch" forName="Parent3" refType="h" fact="0.3799"/>
              <dgm:constr type="l" for="ch" forName="Parent2" refType="w" fact="0.2609"/>
              <dgm:constr type="t" for="ch" forName="Parent2" refType="h" fact="0.2022"/>
              <dgm:constr type="w" for="ch" forName="Parent2" refType="w" fact="0.1253"/>
              <dgm:constr type="h" for="ch" forName="Parent2" refType="h" fact="0.3799"/>
              <dgm:constr type="l" for="ch" forName="Parent1" refType="w" fact="0.0667"/>
              <dgm:constr type="t" for="ch" forName="Parent1" refType="h" fact="0.2022"/>
              <dgm:constr type="w" for="ch" forName="Parent1" refType="w" fact="0.1253"/>
              <dgm:constr type="h" for="ch" forName="Parent1" refType="h" fact="0.3799"/>
              <dgm:constr type="l" for="ch" forName="Accent5" refType="w" fact="0.8121"/>
              <dgm:constr type="t" for="ch" forName="Accent5" refType="h" fact="0.1072"/>
              <dgm:constr type="w" for="ch" forName="Accent5" refType="w" fact="0.1879"/>
              <dgm:constr type="h" for="ch" forName="Accent5" refType="h" fact="0.5699"/>
              <dgm:constr type="l" for="ch" forName="ParentBackground5" refType="w" fact="0.8183"/>
              <dgm:constr type="t" for="ch" forName="ParentBackground5" refType="h" fact="0.1262"/>
              <dgm:constr type="w" for="ch" forName="ParentBackground5" refType="w" fact="0.1754"/>
              <dgm:constr type="h" for="ch" forName="ParentBackground5" refType="h" fact="0.5319"/>
              <dgm:constr type="l" for="ch" forName="Child5" refType="w" fact="0.8183"/>
              <dgm:constr type="t" for="ch" forName="Child5" refType="h" fact="0.6876"/>
              <dgm:constr type="w" for="ch" forName="Child5" refType="w" fact="0.1754"/>
              <dgm:constr type="h" for="ch" forName="Child5" refType="h" fact="0.3124"/>
              <dgm:constr type="l" for="ch" forName="Accent4" refType="w" fact="0.5789"/>
              <dgm:constr type="t" for="ch" forName="Accent4" refType="h" fact="-0.0109"/>
              <dgm:constr type="w" for="ch" forName="Accent4" refType="w" fact="0.2657"/>
              <dgm:constr type="h" for="ch" forName="Accent4" refType="h" fact="0.806"/>
              <dgm:constr type="l" for="ch" forName="ParentBackground4" refType="w" fact="0.6242"/>
              <dgm:constr type="t" for="ch" forName="ParentBackground4" refType="h" fact="0.1262"/>
              <dgm:constr type="w" for="ch" forName="ParentBackground4" refType="w" fact="0.1754"/>
              <dgm:constr type="h" for="ch" forName="ParentBackground4" refType="h" fact="0.5319"/>
              <dgm:constr type="l" for="ch" forName="Child4" refType="w" fact="0.6242"/>
              <dgm:constr type="t" for="ch" forName="Child4" refType="h" fact="0.6876"/>
              <dgm:constr type="w" for="ch" forName="Child4" refType="w" fact="0.1754"/>
              <dgm:constr type="h" for="ch" forName="Child4" refType="h" fact="0.3124"/>
              <dgm:constr type="l" for="ch" forName="Accent3" refType="w" fact="0.3848"/>
              <dgm:constr type="t" for="ch" forName="Accent3" refType="h" fact="-0.0109"/>
              <dgm:constr type="w" for="ch" forName="Accent3" refType="w" fact="0.2657"/>
              <dgm:constr type="h" for="ch" forName="Accent3" refType="h" fact="0.806"/>
              <dgm:constr type="l" for="ch" forName="ParentBackground3" refType="w" fact="0.43"/>
              <dgm:constr type="t" for="ch" forName="ParentBackground3" refType="h" fact="0.1262"/>
              <dgm:constr type="w" for="ch" forName="ParentBackground3" refType="w" fact="0.1754"/>
              <dgm:constr type="h" for="ch" forName="ParentBackground3" refType="h" fact="0.5319"/>
              <dgm:constr type="l" for="ch" forName="Child3" refType="w" fact="0.43"/>
              <dgm:constr type="t" for="ch" forName="Child3" refType="h" fact="0.6876"/>
              <dgm:constr type="w" for="ch" forName="Child3" refType="w" fact="0.1754"/>
              <dgm:constr type="h" for="ch" forName="Child3" refType="h" fact="0.3124"/>
              <dgm:constr type="l" for="ch" forName="Accent2" refType="w" fact="0.1906"/>
              <dgm:constr type="t" for="ch" forName="Accent2" refType="h" fact="-0.0109"/>
              <dgm:constr type="w" for="ch" forName="Accent2" refType="w" fact="0.2657"/>
              <dgm:constr type="h" for="ch" forName="Accent2" refType="h" fact="0.806"/>
              <dgm:constr type="l" for="ch" forName="ParentBackground2" refType="w" fact="0.2358"/>
              <dgm:constr type="t" for="ch" forName="ParentBackground2" refType="h" fact="0.1262"/>
              <dgm:constr type="w" for="ch" forName="ParentBackground2" refType="w" fact="0.1754"/>
              <dgm:constr type="h" for="ch" forName="ParentBackground2" refType="h" fact="0.5319"/>
              <dgm:constr type="l" for="ch" forName="Child2" refType="w" fact="0.2358"/>
              <dgm:constr type="t" for="ch" forName="Child2" refType="h" fact="0.6876"/>
              <dgm:constr type="w" for="ch" forName="Child2" refType="w" fact="0.1754"/>
              <dgm:constr type="h" for="ch" forName="Child2" refType="h" fact="0.3124"/>
              <dgm:constr type="l" for="ch" forName="Accent1" refType="w" fact="-0.0036"/>
              <dgm:constr type="t" for="ch" forName="Accent1" refType="h" fact="-0.0109"/>
              <dgm:constr type="w" for="ch" forName="Accent1" refType="w" fact="0.2657"/>
              <dgm:constr type="h" for="ch" forName="Accent1" refType="h" fact="0.806"/>
              <dgm:constr type="l" for="ch" forName="ParentBackground1" refType="w" fact="0.0416"/>
              <dgm:constr type="t" for="ch" forName="ParentBackground1" refType="h" fact="0.1262"/>
              <dgm:constr type="w" for="ch" forName="ParentBackground1" refType="w" fact="0.1754"/>
              <dgm:constr type="h" for="ch" forName="ParentBackground1" refType="h" fact="0.5319"/>
              <dgm:constr type="l" for="ch" forName="Child1" refType="w" fact="0.0416"/>
              <dgm:constr type="t" for="ch" forName="Child1" refType="h" fact="0.6876"/>
              <dgm:constr type="w" for="ch" forName="Child1" refType="w" fact="0.1754"/>
              <dgm:constr type="h" for="ch" forName="Child1" refType="h" fact="0.3124"/>
            </dgm:constrLst>
          </dgm:if>
          <dgm:if name="Name9" axis="ch" ptType="node" func="cnt" op="equ" val="6">
            <dgm:alg type="composite">
              <dgm:param type="ar" val="3.6214"/>
            </dgm:alg>
            <dgm:constrLst>
              <dgm:constr type="primFontSz" for="des" forName="Child1" val="65"/>
              <dgm:constr type="primFontSz" for="des" forName="Parent1" val="65"/>
              <dgm:constr type="primFontSz" for="des" forName="Child1" refType="primFontSz" refFor="des" refForName="Parent1" op="lte"/>
              <dgm:constr type="primFontSz" for="des" forName="Child2" refType="primFontSz" refFor="des" refForName="Parent1" op="lte"/>
              <dgm:constr type="primFontSz" for="des" forName="Child3" refType="primFontSz" refFor="des" refForName="Parent1" op="lte"/>
              <dgm:constr type="primFontSz" for="des" forName="Child4" refType="primFontSz" refFor="des" refForName="Parent1" op="lte"/>
              <dgm:constr type="primFontSz" for="des" forName="Child5" refType="primFontSz" refFor="des" refForName="Parent1" op="lte"/>
              <dgm:constr type="primFontSz" for="des" forName="Child6" refType="primFontSz" refFor="des" refForName="Parent1" op="lte"/>
              <dgm:constr type="primFontSz" for="des" forName="Child1" refType="primFontSz" refFor="des" refForName="Parent2" op="lte"/>
              <dgm:constr type="primFontSz" for="des" forName="Child2" refType="primFontSz" refFor="des" refForName="Parent2" op="lte"/>
              <dgm:constr type="primFontSz" for="des" forName="Child3" refType="primFontSz" refFor="des" refForName="Parent2" op="lte"/>
              <dgm:constr type="primFontSz" for="des" forName="Child4" refType="primFontSz" refFor="des" refForName="Parent2" op="lte"/>
              <dgm:constr type="primFontSz" for="des" forName="Child5" refType="primFontSz" refFor="des" refForName="Parent2" op="lte"/>
              <dgm:constr type="primFontSz" for="des" forName="Child6" refType="primFontSz" refFor="des" refForName="Parent2" op="lte"/>
              <dgm:constr type="primFontSz" for="des" forName="Child1" refType="primFontSz" refFor="des" refForName="Parent3" op="lte"/>
              <dgm:constr type="primFontSz" for="des" forName="Child2" refType="primFontSz" refFor="des" refForName="Parent3" op="lte"/>
              <dgm:constr type="primFontSz" for="des" forName="Child3" refType="primFontSz" refFor="des" refForName="Parent3" op="lte"/>
              <dgm:constr type="primFontSz" for="des" forName="Child4" refType="primFontSz" refFor="des" refForName="Parent3" op="lte"/>
              <dgm:constr type="primFontSz" for="des" forName="Child5" refType="primFontSz" refFor="des" refForName="Parent3" op="lte"/>
              <dgm:constr type="primFontSz" for="des" forName="Child6" refType="primFontSz" refFor="des" refForName="Parent3" op="lte"/>
              <dgm:constr type="primFontSz" for="des" forName="Child1" refType="primFontSz" refFor="des" refForName="Parent4" op="lte"/>
              <dgm:constr type="primFontSz" for="des" forName="Child2" refType="primFontSz" refFor="des" refForName="Parent4" op="lte"/>
              <dgm:constr type="primFontSz" for="des" forName="Child3" refType="primFontSz" refFor="des" refForName="Parent4" op="lte"/>
              <dgm:constr type="primFontSz" for="des" forName="Child4" refType="primFontSz" refFor="des" refForName="Parent4" op="lte"/>
              <dgm:constr type="primFontSz" for="des" forName="Child5" refType="primFontSz" refFor="des" refForName="Parent4" op="lte"/>
              <dgm:constr type="primFontSz" for="des" forName="Child6" refType="primFontSz" refFor="des" refForName="Parent4" op="lte"/>
              <dgm:constr type="primFontSz" for="des" forName="Child1" refType="primFontSz" refFor="des" refForName="Parent5" op="lte"/>
              <dgm:constr type="primFontSz" for="des" forName="Child2" refType="primFontSz" refFor="des" refForName="Parent5" op="lte"/>
              <dgm:constr type="primFontSz" for="des" forName="Child3" refType="primFontSz" refFor="des" refForName="Parent5" op="lte"/>
              <dgm:constr type="primFontSz" for="des" forName="Child4" refType="primFontSz" refFor="des" refForName="Parent5" op="lte"/>
              <dgm:constr type="primFontSz" for="des" forName="Child5" refType="primFontSz" refFor="des" refForName="Parent5" op="lte"/>
              <dgm:constr type="primFontSz" for="des" forName="Child6" refType="primFontSz" refFor="des" refForName="Parent5" op="lte"/>
              <dgm:constr type="primFontSz" for="des" forName="Child1" refType="primFontSz" refFor="des" refForName="Parent6" op="lte"/>
              <dgm:constr type="primFontSz" for="des" forName="Child2" refType="primFontSz" refFor="des" refForName="Parent6" op="lte"/>
              <dgm:constr type="primFontSz" for="des" forName="Child3" refType="primFontSz" refFor="des" refForName="Parent6" op="lte"/>
              <dgm:constr type="primFontSz" for="des" forName="Child4" refType="primFontSz" refFor="des" refForName="Parent6" op="lte"/>
              <dgm:constr type="primFontSz" for="des" forName="Child5" refType="primFontSz" refFor="des" refForName="Parent6" op="lte"/>
              <dgm:constr type="primFontSz" for="des" forName="Child6" refType="primFontSz" refFor="des" refForName="Parent6" op="lte"/>
              <dgm:constr type="primFontSz" for="des" forName="Parent2" refType="primFontSz" refFor="des" refForName="Parent1" op="equ"/>
              <dgm:constr type="primFontSz" for="des" forName="Parent3" refType="primFontSz" refFor="des" refForName="Parent1" op="equ"/>
              <dgm:constr type="primFontSz" for="des" forName="Parent4" refType="primFontSz" refFor="des" refForName="Parent1" op="equ"/>
              <dgm:constr type="primFontSz" for="des" forName="Parent5" refType="primFontSz" refFor="des" refForName="Parent1" op="equ"/>
              <dgm:constr type="primFontSz" for="des" forName="Parent6" refType="primFontSz" refFor="des" refForName="Parent1" op="equ"/>
              <dgm:constr type="primFontSz" for="des" forName="Child2" refType="primFontSz" refFor="des" refForName="Child1" op="equ"/>
              <dgm:constr type="primFontSz" for="des" forName="Child3" refType="primFontSz" refFor="des" refForName="Child1" op="equ"/>
              <dgm:constr type="primFontSz" for="des" forName="Child4" refType="primFontSz" refFor="des" refForName="Child1" op="equ"/>
              <dgm:constr type="primFontSz" for="des" forName="Child5" refType="primFontSz" refFor="des" refForName="Child1" op="equ"/>
              <dgm:constr type="primFontSz" for="des" forName="Child6" refType="primFontSz" refFor="des" refForName="Child1" op="equ"/>
              <dgm:constr type="l" for="ch" forName="Parent6" refType="w" fact="0.8689"/>
              <dgm:constr type="t" for="ch" forName="Parent6" refType="h" fact="0.2022"/>
              <dgm:constr type="w" for="ch" forName="Parent6" refType="w" fact="0.1049"/>
              <dgm:constr type="h" for="ch" forName="Parent6" refType="h" fact="0.3799"/>
              <dgm:constr type="l" for="ch" forName="Parent5" refType="w" fact="0.7063"/>
              <dgm:constr type="t" for="ch" forName="Parent5" refType="h" fact="0.2022"/>
              <dgm:constr type="w" for="ch" forName="Parent5" refType="w" fact="0.1049"/>
              <dgm:constr type="h" for="ch" forName="Parent5" refType="h" fact="0.3799"/>
              <dgm:constr type="l" for="ch" forName="Parent4" refType="w" fact="0.5437"/>
              <dgm:constr type="t" for="ch" forName="Parent4" refType="h" fact="0.2022"/>
              <dgm:constr type="w" for="ch" forName="Parent4" refType="w" fact="0.1049"/>
              <dgm:constr type="h" for="ch" forName="Parent4" refType="h" fact="0.3799"/>
              <dgm:constr type="l" for="ch" forName="Parent3" refType="w" fact="0.381"/>
              <dgm:constr type="t" for="ch" forName="Parent3" refType="h" fact="0.2022"/>
              <dgm:constr type="w" for="ch" forName="Parent3" refType="w" fact="0.1049"/>
              <dgm:constr type="h" for="ch" forName="Parent3" refType="h" fact="0.3799"/>
              <dgm:constr type="l" for="ch" forName="Parent2" refType="w" fact="0.2184"/>
              <dgm:constr type="t" for="ch" forName="Parent2" refType="h" fact="0.2022"/>
              <dgm:constr type="w" for="ch" forName="Parent2" refType="w" fact="0.1049"/>
              <dgm:constr type="h" for="ch" forName="Parent2" refType="h" fact="0.3799"/>
              <dgm:constr type="l" for="ch" forName="Parent1" refType="w" fact="0.0558"/>
              <dgm:constr type="t" for="ch" forName="Parent1" refType="h" fact="0.2022"/>
              <dgm:constr type="w" for="ch" forName="Parent1" refType="w" fact="0.1049"/>
              <dgm:constr type="h" for="ch" forName="Parent1" refType="h" fact="0.3799"/>
              <dgm:constr type="l" for="ch" forName="Accent6" refType="w" fact="0.8426"/>
              <dgm:constr type="t" for="ch" forName="Accent6" refType="h" fact="0.1072"/>
              <dgm:constr type="w" for="ch" forName="Accent6" refType="w" fact="0.1574"/>
              <dgm:constr type="h" for="ch" forName="Accent6" refType="h" fact="0.5699"/>
              <dgm:constr type="l" for="ch" forName="ParentBackground6" refType="w" fact="0.8479"/>
              <dgm:constr type="t" for="ch" forName="ParentBackground6" refType="h" fact="0.1262"/>
              <dgm:constr type="w" for="ch" forName="ParentBackground6" refType="w" fact="0.1469"/>
              <dgm:constr type="h" for="ch" forName="ParentBackground6" refType="h" fact="0.5319"/>
              <dgm:constr type="l" for="ch" forName="Child6" refType="w" fact="0.8479"/>
              <dgm:constr type="t" for="ch" forName="Child6" refType="h" fact="0.6876"/>
              <dgm:constr type="w" for="ch" forName="Child6" refType="w" fact="0.1469"/>
              <dgm:constr type="h" for="ch" forName="Child6" refType="h" fact="0.3124"/>
              <dgm:constr type="l" for="ch" forName="Accent5" refType="w" fact="0.6474"/>
              <dgm:constr type="t" for="ch" forName="Accent5" refType="h" fact="-0.0109"/>
              <dgm:constr type="w" for="ch" forName="Accent5" refType="w" fact="0.2226"/>
              <dgm:constr type="h" for="ch" forName="Accent5" refType="h" fact="0.806"/>
              <dgm:constr type="l" for="ch" forName="ParentBackground5" refType="w" fact="0.6853"/>
              <dgm:constr type="t" for="ch" forName="ParentBackground5" refType="h" fact="0.1262"/>
              <dgm:constr type="w" for="ch" forName="ParentBackground5" refType="w" fact="0.1469"/>
              <dgm:constr type="h" for="ch" forName="ParentBackground5" refType="h" fact="0.5319"/>
              <dgm:constr type="l" for="ch" forName="Child5" refType="w" fact="0.6853"/>
              <dgm:constr type="t" for="ch" forName="Child5" refType="h" fact="0.6876"/>
              <dgm:constr type="w" for="ch" forName="Child5" refType="w" fact="0.1469"/>
              <dgm:constr type="h" for="ch" forName="Child5" refType="h" fact="0.3124"/>
              <dgm:constr type="l" for="ch" forName="Accent4" refType="w" fact="0.4848"/>
              <dgm:constr type="t" for="ch" forName="Accent4" refType="h" fact="-0.0109"/>
              <dgm:constr type="w" for="ch" forName="Accent4" refType="w" fact="0.2226"/>
              <dgm:constr type="h" for="ch" forName="Accent4" refType="h" fact="0.806"/>
              <dgm:constr type="l" for="ch" forName="ParentBackground4" refType="w" fact="0.5227"/>
              <dgm:constr type="t" for="ch" forName="ParentBackground4" refType="h" fact="0.1262"/>
              <dgm:constr type="w" for="ch" forName="ParentBackground4" refType="w" fact="0.1469"/>
              <dgm:constr type="h" for="ch" forName="ParentBackground4" refType="h" fact="0.5319"/>
              <dgm:constr type="l" for="ch" forName="Child4" refType="w" fact="0.5227"/>
              <dgm:constr type="t" for="ch" forName="Child4" refType="h" fact="0.6876"/>
              <dgm:constr type="w" for="ch" forName="Child4" refType="w" fact="0.1469"/>
              <dgm:constr type="h" for="ch" forName="Child4" refType="h" fact="0.3124"/>
              <dgm:constr type="l" for="ch" forName="Accent3" refType="w" fact="0.3222"/>
              <dgm:constr type="t" for="ch" forName="Accent3" refType="h" fact="-0.0109"/>
              <dgm:constr type="w" for="ch" forName="Accent3" refType="w" fact="0.2226"/>
              <dgm:constr type="h" for="ch" forName="Accent3" refType="h" fact="0.806"/>
              <dgm:constr type="l" for="ch" forName="ParentBackground3" refType="w" fact="0.3601"/>
              <dgm:constr type="t" for="ch" forName="ParentBackground3" refType="h" fact="0.1262"/>
              <dgm:constr type="w" for="ch" forName="ParentBackground3" refType="w" fact="0.1469"/>
              <dgm:constr type="h" for="ch" forName="ParentBackground3" refType="h" fact="0.5319"/>
              <dgm:constr type="l" for="ch" forName="Child3" refType="w" fact="0.3601"/>
              <dgm:constr type="t" for="ch" forName="Child3" refType="h" fact="0.6876"/>
              <dgm:constr type="w" for="ch" forName="Child3" refType="w" fact="0.1469"/>
              <dgm:constr type="h" for="ch" forName="Child3" refType="h" fact="0.3124"/>
              <dgm:constr type="l" for="ch" forName="Accent2" refType="w" fact="0.1596"/>
              <dgm:constr type="t" for="ch" forName="Accent2" refType="h" fact="-0.0109"/>
              <dgm:constr type="w" for="ch" forName="Accent2" refType="w" fact="0.2226"/>
              <dgm:constr type="h" for="ch" forName="Accent2" refType="h" fact="0.806"/>
              <dgm:constr type="l" for="ch" forName="ParentBackground2" refType="w" fact="0.1975"/>
              <dgm:constr type="t" for="ch" forName="ParentBackground2" refType="h" fact="0.1262"/>
              <dgm:constr type="w" for="ch" forName="ParentBackground2" refType="w" fact="0.1469"/>
              <dgm:constr type="h" for="ch" forName="ParentBackground2" refType="h" fact="0.5319"/>
              <dgm:constr type="l" for="ch" forName="Child2" refType="w" fact="0.1975"/>
              <dgm:constr type="t" for="ch" forName="Child2" refType="h" fact="0.6876"/>
              <dgm:constr type="w" for="ch" forName="Child2" refType="w" fact="0.1469"/>
              <dgm:constr type="h" for="ch" forName="Child2" refType="h" fact="0.3124"/>
              <dgm:constr type="l" for="ch" forName="Accent1" refType="w" fact="-0.003"/>
              <dgm:constr type="t" for="ch" forName="Accent1" refType="h" fact="-0.0109"/>
              <dgm:constr type="w" for="ch" forName="Accent1" refType="w" fact="0.2226"/>
              <dgm:constr type="h" for="ch" forName="Accent1" refType="h" fact="0.806"/>
              <dgm:constr type="l" for="ch" forName="ParentBackground1" refType="w" fact="0.0348"/>
              <dgm:constr type="t" for="ch" forName="ParentBackground1" refType="h" fact="0.1262"/>
              <dgm:constr type="w" for="ch" forName="ParentBackground1" refType="w" fact="0.1469"/>
              <dgm:constr type="h" for="ch" forName="ParentBackground1" refType="h" fact="0.5319"/>
              <dgm:constr type="l" for="ch" forName="Child1" refType="w" fact="0.0348"/>
              <dgm:constr type="t" for="ch" forName="Child1" refType="h" fact="0.6876"/>
              <dgm:constr type="w" for="ch" forName="Child1" refType="w" fact="0.1469"/>
              <dgm:constr type="h" for="ch" forName="Child1" refType="h" fact="0.3124"/>
            </dgm:constrLst>
          </dgm:if>
          <dgm:if name="Name10" axis="ch" ptType="node" func="cnt" op="equ" val="7">
            <dgm:alg type="composite">
              <dgm:param type="ar" val="4.2103"/>
            </dgm:alg>
            <dgm:constrLst>
              <dgm:constr type="primFontSz" for="des" forName="Child1" val="65"/>
              <dgm:constr type="primFontSz" for="des" forName="Parent1" val="65"/>
              <dgm:constr type="primFontSz" for="des" forName="Child1" refType="primFontSz" refFor="des" refForName="Parent1" op="lte"/>
              <dgm:constr type="primFontSz" for="des" forName="Child2" refType="primFontSz" refFor="des" refForName="Parent1" op="lte"/>
              <dgm:constr type="primFontSz" for="des" forName="Child3" refType="primFontSz" refFor="des" refForName="Parent1" op="lte"/>
              <dgm:constr type="primFontSz" for="des" forName="Child4" refType="primFontSz" refFor="des" refForName="Parent1" op="lte"/>
              <dgm:constr type="primFontSz" for="des" forName="Child5" refType="primFontSz" refFor="des" refForName="Parent1" op="lte"/>
              <dgm:constr type="primFontSz" for="des" forName="Child6" refType="primFontSz" refFor="des" refForName="Parent1" op="lte"/>
              <dgm:constr type="primFontSz" for="des" forName="Child7" refType="primFontSz" refFor="des" refForName="Parent1" op="lte"/>
              <dgm:constr type="primFontSz" for="des" forName="Child1" refType="primFontSz" refFor="des" refForName="Parent2" op="lte"/>
              <dgm:constr type="primFontSz" for="des" forName="Child2" refType="primFontSz" refFor="des" refForName="Parent2" op="lte"/>
              <dgm:constr type="primFontSz" for="des" forName="Child3" refType="primFontSz" refFor="des" refForName="Parent2" op="lte"/>
              <dgm:constr type="primFontSz" for="des" forName="Child4" refType="primFontSz" refFor="des" refForName="Parent2" op="lte"/>
              <dgm:constr type="primFontSz" for="des" forName="Child5" refType="primFontSz" refFor="des" refForName="Parent2" op="lte"/>
              <dgm:constr type="primFontSz" for="des" forName="Child6" refType="primFontSz" refFor="des" refForName="Parent2" op="lte"/>
              <dgm:constr type="primFontSz" for="des" forName="Child7" refType="primFontSz" refFor="des" refForName="Parent2" op="lte"/>
              <dgm:constr type="primFontSz" for="des" forName="Child1" refType="primFontSz" refFor="des" refForName="Parent3" op="lte"/>
              <dgm:constr type="primFontSz" for="des" forName="Child2" refType="primFontSz" refFor="des" refForName="Parent3" op="lte"/>
              <dgm:constr type="primFontSz" for="des" forName="Child3" refType="primFontSz" refFor="des" refForName="Parent3" op="lte"/>
              <dgm:constr type="primFontSz" for="des" forName="Child4" refType="primFontSz" refFor="des" refForName="Parent3" op="lte"/>
              <dgm:constr type="primFontSz" for="des" forName="Child5" refType="primFontSz" refFor="des" refForName="Parent3" op="lte"/>
              <dgm:constr type="primFontSz" for="des" forName="Child6" refType="primFontSz" refFor="des" refForName="Parent3" op="lte"/>
              <dgm:constr type="primFontSz" for="des" forName="Child7" refType="primFontSz" refFor="des" refForName="Parent3" op="lte"/>
              <dgm:constr type="primFontSz" for="des" forName="Child1" refType="primFontSz" refFor="des" refForName="Parent4" op="lte"/>
              <dgm:constr type="primFontSz" for="des" forName="Child2" refType="primFontSz" refFor="des" refForName="Parent4" op="lte"/>
              <dgm:constr type="primFontSz" for="des" forName="Child3" refType="primFontSz" refFor="des" refForName="Parent4" op="lte"/>
              <dgm:constr type="primFontSz" for="des" forName="Child4" refType="primFontSz" refFor="des" refForName="Parent4" op="lte"/>
              <dgm:constr type="primFontSz" for="des" forName="Child5" refType="primFontSz" refFor="des" refForName="Parent4" op="lte"/>
              <dgm:constr type="primFontSz" for="des" forName="Child6" refType="primFontSz" refFor="des" refForName="Parent4" op="lte"/>
              <dgm:constr type="primFontSz" for="des" forName="Child7" refType="primFontSz" refFor="des" refForName="Parent4" op="lte"/>
              <dgm:constr type="primFontSz" for="des" forName="Child1" refType="primFontSz" refFor="des" refForName="Parent5" op="lte"/>
              <dgm:constr type="primFontSz" for="des" forName="Child2" refType="primFontSz" refFor="des" refForName="Parent5" op="lte"/>
              <dgm:constr type="primFontSz" for="des" forName="Child3" refType="primFontSz" refFor="des" refForName="Parent5" op="lte"/>
              <dgm:constr type="primFontSz" for="des" forName="Child4" refType="primFontSz" refFor="des" refForName="Parent5" op="lte"/>
              <dgm:constr type="primFontSz" for="des" forName="Child5" refType="primFontSz" refFor="des" refForName="Parent5" op="lte"/>
              <dgm:constr type="primFontSz" for="des" forName="Child6" refType="primFontSz" refFor="des" refForName="Parent5" op="lte"/>
              <dgm:constr type="primFontSz" for="des" forName="Child7" refType="primFontSz" refFor="des" refForName="Parent5" op="lte"/>
              <dgm:constr type="primFontSz" for="des" forName="Child1" refType="primFontSz" refFor="des" refForName="Parent6" op="lte"/>
              <dgm:constr type="primFontSz" for="des" forName="Child2" refType="primFontSz" refFor="des" refForName="Parent6" op="lte"/>
              <dgm:constr type="primFontSz" for="des" forName="Child3" refType="primFontSz" refFor="des" refForName="Parent6" op="lte"/>
              <dgm:constr type="primFontSz" for="des" forName="Child4" refType="primFontSz" refFor="des" refForName="Parent6" op="lte"/>
              <dgm:constr type="primFontSz" for="des" forName="Child5" refType="primFontSz" refFor="des" refForName="Parent6" op="lte"/>
              <dgm:constr type="primFontSz" for="des" forName="Child6" refType="primFontSz" refFor="des" refForName="Parent6" op="lte"/>
              <dgm:constr type="primFontSz" for="des" forName="Child7" refType="primFontSz" refFor="des" refForName="Parent6" op="lte"/>
              <dgm:constr type="primFontSz" for="des" forName="Child1" refType="primFontSz" refFor="des" refForName="Parent7" op="lte"/>
              <dgm:constr type="primFontSz" for="des" forName="Child2" refType="primFontSz" refFor="des" refForName="Parent7" op="lte"/>
              <dgm:constr type="primFontSz" for="des" forName="Child3" refType="primFontSz" refFor="des" refForName="Parent7" op="lte"/>
              <dgm:constr type="primFontSz" for="des" forName="Child4" refType="primFontSz" refFor="des" refForName="Parent7" op="lte"/>
              <dgm:constr type="primFontSz" for="des" forName="Child5" refType="primFontSz" refFor="des" refForName="Parent7" op="lte"/>
              <dgm:constr type="primFontSz" for="des" forName="Child6" refType="primFontSz" refFor="des" refForName="Parent7" op="lte"/>
              <dgm:constr type="primFontSz" for="des" forName="Child7" refType="primFontSz" refFor="des" refForName="Parent7" op="lte"/>
              <dgm:constr type="primFontSz" for="des" forName="Parent2" refType="primFontSz" refFor="des" refForName="Parent1" op="equ"/>
              <dgm:constr type="primFontSz" for="des" forName="Parent3" refType="primFontSz" refFor="des" refForName="Parent1" op="equ"/>
              <dgm:constr type="primFontSz" for="des" forName="Parent4" refType="primFontSz" refFor="des" refForName="Parent1" op="equ"/>
              <dgm:constr type="primFontSz" for="des" forName="Parent5" refType="primFontSz" refFor="des" refForName="Parent1" op="equ"/>
              <dgm:constr type="primFontSz" for="des" forName="Parent6" refType="primFontSz" refFor="des" refForName="Parent1" op="equ"/>
              <dgm:constr type="primFontSz" for="des" forName="Parent7" refType="primFontSz" refFor="des" refForName="Parent1" op="equ"/>
              <dgm:constr type="primFontSz" for="des" forName="Child2" refType="primFontSz" refFor="des" refForName="Child1" op="equ"/>
              <dgm:constr type="primFontSz" for="des" forName="Child3" refType="primFontSz" refFor="des" refForName="Child1" op="equ"/>
              <dgm:constr type="primFontSz" for="des" forName="Child4" refType="primFontSz" refFor="des" refForName="Child1" op="equ"/>
              <dgm:constr type="primFontSz" for="des" forName="Child5" refType="primFontSz" refFor="des" refForName="Child1" op="equ"/>
              <dgm:constr type="primFontSz" for="des" forName="Child6" refType="primFontSz" refFor="des" refForName="Child1" op="equ"/>
              <dgm:constr type="primFontSz" for="des" forName="Child7" refType="primFontSz" refFor="des" refForName="Child1" op="equ"/>
              <dgm:constr type="l" for="ch" forName="Parent7" refType="w" fact="0.8872"/>
              <dgm:constr type="t" for="ch" forName="Parent7" refType="h" fact="0.2022"/>
              <dgm:constr type="w" for="ch" forName="Parent7" refType="w" fact="0.0902"/>
              <dgm:constr type="h" for="ch" forName="Parent7" refType="h" fact="0.3799"/>
              <dgm:constr type="l" for="ch" forName="Parent6" refType="w" fact="0.7473"/>
              <dgm:constr type="t" for="ch" forName="Parent6" refType="h" fact="0.2022"/>
              <dgm:constr type="w" for="ch" forName="Parent6" refType="w" fact="0.0902"/>
              <dgm:constr type="h" for="ch" forName="Parent6" refType="h" fact="0.3799"/>
              <dgm:constr type="l" for="ch" forName="Parent5" refType="w" fact="0.6075"/>
              <dgm:constr type="t" for="ch" forName="Parent5" refType="h" fact="0.2022"/>
              <dgm:constr type="w" for="ch" forName="Parent5" refType="w" fact="0.0902"/>
              <dgm:constr type="h" for="ch" forName="Parent5" refType="h" fact="0.3799"/>
              <dgm:constr type="l" for="ch" forName="Parent4" refType="w" fact="0.4676"/>
              <dgm:constr type="t" for="ch" forName="Parent4" refType="h" fact="0.2022"/>
              <dgm:constr type="w" for="ch" forName="Parent4" refType="w" fact="0.0902"/>
              <dgm:constr type="h" for="ch" forName="Parent4" refType="h" fact="0.3799"/>
              <dgm:constr type="l" for="ch" forName="Parent3" refType="w" fact="0.3277"/>
              <dgm:constr type="t" for="ch" forName="Parent3" refType="h" fact="0.2022"/>
              <dgm:constr type="w" for="ch" forName="Parent3" refType="w" fact="0.0902"/>
              <dgm:constr type="h" for="ch" forName="Parent3" refType="h" fact="0.3799"/>
              <dgm:constr type="l" for="ch" forName="Parent2" refType="w" fact="0.1879"/>
              <dgm:constr type="t" for="ch" forName="Parent2" refType="h" fact="0.2022"/>
              <dgm:constr type="w" for="ch" forName="Parent2" refType="w" fact="0.0902"/>
              <dgm:constr type="h" for="ch" forName="Parent2" refType="h" fact="0.3799"/>
              <dgm:constr type="l" for="ch" forName="Parent1" refType="w" fact="0.048"/>
              <dgm:constr type="t" for="ch" forName="Parent1" refType="h" fact="0.2022"/>
              <dgm:constr type="w" for="ch" forName="Parent1" refType="w" fact="0.0902"/>
              <dgm:constr type="h" for="ch" forName="Parent1" refType="h" fact="0.3799"/>
              <dgm:constr type="l" for="ch" forName="Accent7" refType="w" fact="0.8646"/>
              <dgm:constr type="t" for="ch" forName="Accent7" refType="h" fact="0.1072"/>
              <dgm:constr type="w" for="ch" forName="Accent7" refType="w" fact="0.1354"/>
              <dgm:constr type="h" for="ch" forName="Accent7" refType="h" fact="0.5699"/>
              <dgm:constr type="l" for="ch" forName="ParentBackground7" refType="w" fact="0.8692"/>
              <dgm:constr type="t" for="ch" forName="ParentBackground7" refType="h" fact="0.1262"/>
              <dgm:constr type="w" for="ch" forName="ParentBackground7" refType="w" fact="0.1263"/>
              <dgm:constr type="h" for="ch" forName="ParentBackground7" refType="h" fact="0.5319"/>
              <dgm:constr type="l" for="ch" forName="Child7" refType="w" fact="0.8692"/>
              <dgm:constr type="t" for="ch" forName="Child7" refType="h" fact="0.6876"/>
              <dgm:constr type="w" for="ch" forName="Child7" refType="w" fact="0.1263"/>
              <dgm:constr type="h" for="ch" forName="Child7" refType="h" fact="0.3124"/>
              <dgm:constr type="l" for="ch" forName="Accent6" refType="w" fact="0.6967"/>
              <dgm:constr type="t" for="ch" forName="Accent6" refType="h" fact="-0.0109"/>
              <dgm:constr type="w" for="ch" forName="Accent6" refType="w" fact="0.1915"/>
              <dgm:constr type="h" for="ch" forName="Accent6" refType="h" fact="0.806"/>
              <dgm:constr type="l" for="ch" forName="ParentBackground6" refType="w" fact="0.7293"/>
              <dgm:constr type="t" for="ch" forName="ParentBackground6" refType="h" fact="0.1262"/>
              <dgm:constr type="w" for="ch" forName="ParentBackground6" refType="w" fact="0.1263"/>
              <dgm:constr type="h" for="ch" forName="ParentBackground6" refType="h" fact="0.5319"/>
              <dgm:constr type="l" for="ch" forName="Child6" refType="w" fact="0.7293"/>
              <dgm:constr type="t" for="ch" forName="Child6" refType="h" fact="0.6876"/>
              <dgm:constr type="w" for="ch" forName="Child6" refType="w" fact="0.1263"/>
              <dgm:constr type="h" for="ch" forName="Child6" refType="h" fact="0.3124"/>
              <dgm:constr type="l" for="ch" forName="Accent5" refType="w" fact="0.5569"/>
              <dgm:constr type="t" for="ch" forName="Accent5" refType="h" fact="-0.0109"/>
              <dgm:constr type="w" for="ch" forName="Accent5" refType="w" fact="0.1915"/>
              <dgm:constr type="h" for="ch" forName="Accent5" refType="h" fact="0.806"/>
              <dgm:constr type="l" for="ch" forName="ParentBackground5" refType="w" fact="0.5894"/>
              <dgm:constr type="t" for="ch" forName="ParentBackground5" refType="h" fact="0.1262"/>
              <dgm:constr type="w" for="ch" forName="ParentBackground5" refType="w" fact="0.1263"/>
              <dgm:constr type="h" for="ch" forName="ParentBackground5" refType="h" fact="0.5319"/>
              <dgm:constr type="l" for="ch" forName="Child5" refType="w" fact="0.5894"/>
              <dgm:constr type="t" for="ch" forName="Child5" refType="h" fact="0.6876"/>
              <dgm:constr type="w" for="ch" forName="Child5" refType="w" fact="0.1263"/>
              <dgm:constr type="h" for="ch" forName="Child5" refType="h" fact="0.3124"/>
              <dgm:constr type="l" for="ch" forName="Accent4" refType="w" fact="0.417"/>
              <dgm:constr type="t" for="ch" forName="Accent4" refType="h" fact="-0.0109"/>
              <dgm:constr type="w" for="ch" forName="Accent4" refType="w" fact="0.1915"/>
              <dgm:constr type="h" for="ch" forName="Accent4" refType="h" fact="0.806"/>
              <dgm:constr type="l" for="ch" forName="ParentBackground4" refType="w" fact="0.4496"/>
              <dgm:constr type="t" for="ch" forName="ParentBackground4" refType="h" fact="0.1262"/>
              <dgm:constr type="w" for="ch" forName="ParentBackground4" refType="w" fact="0.1263"/>
              <dgm:constr type="h" for="ch" forName="ParentBackground4" refType="h" fact="0.5319"/>
              <dgm:constr type="l" for="ch" forName="Child4" refType="w" fact="0.4496"/>
              <dgm:constr type="t" for="ch" forName="Child4" refType="h" fact="0.6876"/>
              <dgm:constr type="w" for="ch" forName="Child4" refType="w" fact="0.1263"/>
              <dgm:constr type="h" for="ch" forName="Child4" refType="h" fact="0.3124"/>
              <dgm:constr type="l" for="ch" forName="Accent3" refType="w" fact="0.2771"/>
              <dgm:constr type="t" for="ch" forName="Accent3" refType="h" fact="-0.0109"/>
              <dgm:constr type="w" for="ch" forName="Accent3" refType="w" fact="0.1915"/>
              <dgm:constr type="h" for="ch" forName="Accent3" refType="h" fact="0.806"/>
              <dgm:constr type="l" for="ch" forName="ParentBackground3" refType="w" fact="0.3097"/>
              <dgm:constr type="t" for="ch" forName="ParentBackground3" refType="h" fact="0.1262"/>
              <dgm:constr type="w" for="ch" forName="ParentBackground3" refType="w" fact="0.1263"/>
              <dgm:constr type="h" for="ch" forName="ParentBackground3" refType="h" fact="0.5319"/>
              <dgm:constr type="l" for="ch" forName="Child3" refType="w" fact="0.3097"/>
              <dgm:constr type="t" for="ch" forName="Child3" refType="h" fact="0.6876"/>
              <dgm:constr type="w" for="ch" forName="Child3" refType="w" fact="0.1263"/>
              <dgm:constr type="h" for="ch" forName="Child3" refType="h" fact="0.3124"/>
              <dgm:constr type="l" for="ch" forName="Accent2" refType="w" fact="0.1373"/>
              <dgm:constr type="t" for="ch" forName="Accent2" refType="h" fact="-0.0109"/>
              <dgm:constr type="w" for="ch" forName="Accent2" refType="w" fact="0.1915"/>
              <dgm:constr type="h" for="ch" forName="Accent2" refType="h" fact="0.806"/>
              <dgm:constr type="l" for="ch" forName="ParentBackground2" refType="w" fact="0.1698"/>
              <dgm:constr type="t" for="ch" forName="ParentBackground2" refType="h" fact="0.1262"/>
              <dgm:constr type="w" for="ch" forName="ParentBackground2" refType="w" fact="0.1263"/>
              <dgm:constr type="h" for="ch" forName="ParentBackground2" refType="h" fact="0.5319"/>
              <dgm:constr type="l" for="ch" forName="Child2" refType="w" fact="0.1698"/>
              <dgm:constr type="t" for="ch" forName="Child2" refType="h" fact="0.6876"/>
              <dgm:constr type="w" for="ch" forName="Child2" refType="w" fact="0.1263"/>
              <dgm:constr type="h" for="ch" forName="Child2" refType="h" fact="0.3124"/>
              <dgm:constr type="l" for="ch" forName="Accent1" refType="w" fact="-0.0026"/>
              <dgm:constr type="t" for="ch" forName="Accent1" refType="h" fact="-0.0109"/>
              <dgm:constr type="w" for="ch" forName="Accent1" refType="w" fact="0.1915"/>
              <dgm:constr type="h" for="ch" forName="Accent1" refType="h" fact="0.806"/>
              <dgm:constr type="l" for="ch" forName="ParentBackground1" refType="w" fact="0.03"/>
              <dgm:constr type="t" for="ch" forName="ParentBackground1" refType="h" fact="0.1262"/>
              <dgm:constr type="w" for="ch" forName="ParentBackground1" refType="w" fact="0.1263"/>
              <dgm:constr type="h" for="ch" forName="ParentBackground1" refType="h" fact="0.5319"/>
              <dgm:constr type="l" for="ch" forName="Child1" refType="w" fact="0.03"/>
              <dgm:constr type="t" for="ch" forName="Child1" refType="h" fact="0.6876"/>
              <dgm:constr type="w" for="ch" forName="Child1" refType="w" fact="0.1263"/>
              <dgm:constr type="h" for="ch" forName="Child1" refType="h" fact="0.3124"/>
            </dgm:constrLst>
          </dgm:if>
          <dgm:if name="Name11" axis="ch" ptType="node" func="cnt" op="equ" val="8">
            <dgm:alg type="composite">
              <dgm:param type="ar" val="4.7991"/>
            </dgm:alg>
            <dgm:constrLst>
              <dgm:constr type="primFontSz" for="des" forName="Child1" val="65"/>
              <dgm:constr type="primFontSz" for="des" forName="Parent1" val="65"/>
              <dgm:constr type="primFontSz" for="des" forName="Child1" refType="primFontSz" refFor="des" refForName="Parent1" op="lte"/>
              <dgm:constr type="primFontSz" for="des" forName="Child2" refType="primFontSz" refFor="des" refForName="Parent1" op="lte"/>
              <dgm:constr type="primFontSz" for="des" forName="Child3" refType="primFontSz" refFor="des" refForName="Parent1" op="lte"/>
              <dgm:constr type="primFontSz" for="des" forName="Child4" refType="primFontSz" refFor="des" refForName="Parent1" op="lte"/>
              <dgm:constr type="primFontSz" for="des" forName="Child5" refType="primFontSz" refFor="des" refForName="Parent1" op="lte"/>
              <dgm:constr type="primFontSz" for="des" forName="Child6" refType="primFontSz" refFor="des" refForName="Parent1" op="lte"/>
              <dgm:constr type="primFontSz" for="des" forName="Child7" refType="primFontSz" refFor="des" refForName="Parent1" op="lte"/>
              <dgm:constr type="primFontSz" for="des" forName="Child8" refType="primFontSz" refFor="des" refForName="Parent1" op="lte"/>
              <dgm:constr type="primFontSz" for="des" forName="Child1" refType="primFontSz" refFor="des" refForName="Parent2" op="lte"/>
              <dgm:constr type="primFontSz" for="des" forName="Child2" refType="primFontSz" refFor="des" refForName="Parent2" op="lte"/>
              <dgm:constr type="primFontSz" for="des" forName="Child3" refType="primFontSz" refFor="des" refForName="Parent2" op="lte"/>
              <dgm:constr type="primFontSz" for="des" forName="Child4" refType="primFontSz" refFor="des" refForName="Parent2" op="lte"/>
              <dgm:constr type="primFontSz" for="des" forName="Child5" refType="primFontSz" refFor="des" refForName="Parent2" op="lte"/>
              <dgm:constr type="primFontSz" for="des" forName="Child6" refType="primFontSz" refFor="des" refForName="Parent2" op="lte"/>
              <dgm:constr type="primFontSz" for="des" forName="Child7" refType="primFontSz" refFor="des" refForName="Parent2" op="lte"/>
              <dgm:constr type="primFontSz" for="des" forName="Child8" refType="primFontSz" refFor="des" refForName="Parent2" op="lte"/>
              <dgm:constr type="primFontSz" for="des" forName="Child1" refType="primFontSz" refFor="des" refForName="Parent3" op="lte"/>
              <dgm:constr type="primFontSz" for="des" forName="Child2" refType="primFontSz" refFor="des" refForName="Parent3" op="lte"/>
              <dgm:constr type="primFontSz" for="des" forName="Child3" refType="primFontSz" refFor="des" refForName="Parent3" op="lte"/>
              <dgm:constr type="primFontSz" for="des" forName="Child4" refType="primFontSz" refFor="des" refForName="Parent3" op="lte"/>
              <dgm:constr type="primFontSz" for="des" forName="Child5" refType="primFontSz" refFor="des" refForName="Parent3" op="lte"/>
              <dgm:constr type="primFontSz" for="des" forName="Child6" refType="primFontSz" refFor="des" refForName="Parent3" op="lte"/>
              <dgm:constr type="primFontSz" for="des" forName="Child7" refType="primFontSz" refFor="des" refForName="Parent3" op="lte"/>
              <dgm:constr type="primFontSz" for="des" forName="Child8" refType="primFontSz" refFor="des" refForName="Parent3" op="lte"/>
              <dgm:constr type="primFontSz" for="des" forName="Child1" refType="primFontSz" refFor="des" refForName="Parent4" op="lte"/>
              <dgm:constr type="primFontSz" for="des" forName="Child2" refType="primFontSz" refFor="des" refForName="Parent4" op="lte"/>
              <dgm:constr type="primFontSz" for="des" forName="Child3" refType="primFontSz" refFor="des" refForName="Parent4" op="lte"/>
              <dgm:constr type="primFontSz" for="des" forName="Child4" refType="primFontSz" refFor="des" refForName="Parent4" op="lte"/>
              <dgm:constr type="primFontSz" for="des" forName="Child5" refType="primFontSz" refFor="des" refForName="Parent4" op="lte"/>
              <dgm:constr type="primFontSz" for="des" forName="Child6" refType="primFontSz" refFor="des" refForName="Parent4" op="lte"/>
              <dgm:constr type="primFontSz" for="des" forName="Child7" refType="primFontSz" refFor="des" refForName="Parent4" op="lte"/>
              <dgm:constr type="primFontSz" for="des" forName="Child8" refType="primFontSz" refFor="des" refForName="Parent4" op="lte"/>
              <dgm:constr type="primFontSz" for="des" forName="Child1" refType="primFontSz" refFor="des" refForName="Parent5" op="lte"/>
              <dgm:constr type="primFontSz" for="des" forName="Child2" refType="primFontSz" refFor="des" refForName="Parent5" op="lte"/>
              <dgm:constr type="primFontSz" for="des" forName="Child3" refType="primFontSz" refFor="des" refForName="Parent5" op="lte"/>
              <dgm:constr type="primFontSz" for="des" forName="Child4" refType="primFontSz" refFor="des" refForName="Parent5" op="lte"/>
              <dgm:constr type="primFontSz" for="des" forName="Child5" refType="primFontSz" refFor="des" refForName="Parent5" op="lte"/>
              <dgm:constr type="primFontSz" for="des" forName="Child6" refType="primFontSz" refFor="des" refForName="Parent5" op="lte"/>
              <dgm:constr type="primFontSz" for="des" forName="Child7" refType="primFontSz" refFor="des" refForName="Parent5" op="lte"/>
              <dgm:constr type="primFontSz" for="des" forName="Child8" refType="primFontSz" refFor="des" refForName="Parent5" op="lte"/>
              <dgm:constr type="primFontSz" for="des" forName="Child1" refType="primFontSz" refFor="des" refForName="Parent6" op="lte"/>
              <dgm:constr type="primFontSz" for="des" forName="Child2" refType="primFontSz" refFor="des" refForName="Parent6" op="lte"/>
              <dgm:constr type="primFontSz" for="des" forName="Child3" refType="primFontSz" refFor="des" refForName="Parent6" op="lte"/>
              <dgm:constr type="primFontSz" for="des" forName="Child4" refType="primFontSz" refFor="des" refForName="Parent6" op="lte"/>
              <dgm:constr type="primFontSz" for="des" forName="Child5" refType="primFontSz" refFor="des" refForName="Parent6" op="lte"/>
              <dgm:constr type="primFontSz" for="des" forName="Child6" refType="primFontSz" refFor="des" refForName="Parent6" op="lte"/>
              <dgm:constr type="primFontSz" for="des" forName="Child7" refType="primFontSz" refFor="des" refForName="Parent6" op="lte"/>
              <dgm:constr type="primFontSz" for="des" forName="Child8" refType="primFontSz" refFor="des" refForName="Parent6" op="lte"/>
              <dgm:constr type="primFontSz" for="des" forName="Child1" refType="primFontSz" refFor="des" refForName="Parent7" op="lte"/>
              <dgm:constr type="primFontSz" for="des" forName="Child2" refType="primFontSz" refFor="des" refForName="Parent7" op="lte"/>
              <dgm:constr type="primFontSz" for="des" forName="Child3" refType="primFontSz" refFor="des" refForName="Parent7" op="lte"/>
              <dgm:constr type="primFontSz" for="des" forName="Child4" refType="primFontSz" refFor="des" refForName="Parent7" op="lte"/>
              <dgm:constr type="primFontSz" for="des" forName="Child5" refType="primFontSz" refFor="des" refForName="Parent7" op="lte"/>
              <dgm:constr type="primFontSz" for="des" forName="Child6" refType="primFontSz" refFor="des" refForName="Parent7" op="lte"/>
              <dgm:constr type="primFontSz" for="des" forName="Child7" refType="primFontSz" refFor="des" refForName="Parent7" op="lte"/>
              <dgm:constr type="primFontSz" for="des" forName="Child8" refType="primFontSz" refFor="des" refForName="Parent7" op="lte"/>
              <dgm:constr type="primFontSz" for="des" forName="Child1" refType="primFontSz" refFor="des" refForName="Parent8" op="lte"/>
              <dgm:constr type="primFontSz" for="des" forName="Child2" refType="primFontSz" refFor="des" refForName="Parent8" op="lte"/>
              <dgm:constr type="primFontSz" for="des" forName="Child3" refType="primFontSz" refFor="des" refForName="Parent8" op="lte"/>
              <dgm:constr type="primFontSz" for="des" forName="Child4" refType="primFontSz" refFor="des" refForName="Parent8" op="lte"/>
              <dgm:constr type="primFontSz" for="des" forName="Child5" refType="primFontSz" refFor="des" refForName="Parent8" op="lte"/>
              <dgm:constr type="primFontSz" for="des" forName="Child6" refType="primFontSz" refFor="des" refForName="Parent8" op="lte"/>
              <dgm:constr type="primFontSz" for="des" forName="Child7" refType="primFontSz" refFor="des" refForName="Parent8" op="lte"/>
              <dgm:constr type="primFontSz" for="des" forName="Child8" refType="primFontSz" refFor="des" refForName="Parent8" op="lte"/>
              <dgm:constr type="primFontSz" for="des" forName="Parent2" refType="primFontSz" refFor="des" refForName="Parent1" op="equ"/>
              <dgm:constr type="primFontSz" for="des" forName="Parent3" refType="primFontSz" refFor="des" refForName="Parent1" op="equ"/>
              <dgm:constr type="primFontSz" for="des" forName="Parent4" refType="primFontSz" refFor="des" refForName="Parent1" op="equ"/>
              <dgm:constr type="primFontSz" for="des" forName="Parent5" refType="primFontSz" refFor="des" refForName="Parent1" op="equ"/>
              <dgm:constr type="primFontSz" for="des" forName="Parent6" refType="primFontSz" refFor="des" refForName="Parent1" op="equ"/>
              <dgm:constr type="primFontSz" for="des" forName="Parent7" refType="primFontSz" refFor="des" refForName="Parent1" op="equ"/>
              <dgm:constr type="primFontSz" for="des" forName="Parent8" refType="primFontSz" refFor="des" refForName="Parent1" op="equ"/>
              <dgm:constr type="primFontSz" for="des" forName="Child2" refType="primFontSz" refFor="des" refForName="Child1" op="equ"/>
              <dgm:constr type="primFontSz" for="des" forName="Child3" refType="primFontSz" refFor="des" refForName="Child1" op="equ"/>
              <dgm:constr type="primFontSz" for="des" forName="Child4" refType="primFontSz" refFor="des" refForName="Child1" op="equ"/>
              <dgm:constr type="primFontSz" for="des" forName="Child5" refType="primFontSz" refFor="des" refForName="Child1" op="equ"/>
              <dgm:constr type="primFontSz" for="des" forName="Child6" refType="primFontSz" refFor="des" refForName="Child1" op="equ"/>
              <dgm:constr type="primFontSz" for="des" forName="Child7" refType="primFontSz" refFor="des" refForName="Child1" op="equ"/>
              <dgm:constr type="primFontSz" for="des" forName="Child8" refType="primFontSz" refFor="des" refForName="Child1" op="equ"/>
              <dgm:constr type="l" for="ch" forName="Parent8" refType="w" fact="0.901"/>
              <dgm:constr type="t" for="ch" forName="Parent8" refType="h" fact="0.2022"/>
              <dgm:constr type="w" for="ch" forName="Parent8" refType="w" fact="0.0792"/>
              <dgm:constr type="h" for="ch" forName="Parent8" refType="h" fact="0.3799"/>
              <dgm:constr type="l" for="ch" forName="Parent7" refType="w" fact="0.7783"/>
              <dgm:constr type="t" for="ch" forName="Parent7" refType="h" fact="0.2022"/>
              <dgm:constr type="w" for="ch" forName="Parent7" refType="w" fact="0.0792"/>
              <dgm:constr type="h" for="ch" forName="Parent7" refType="h" fact="0.3799"/>
              <dgm:constr type="l" for="ch" forName="Parent6" refType="w" fact="0.6556"/>
              <dgm:constr type="t" for="ch" forName="Parent6" refType="h" fact="0.2022"/>
              <dgm:constr type="w" for="ch" forName="Parent6" refType="w" fact="0.0792"/>
              <dgm:constr type="h" for="ch" forName="Parent6" refType="h" fact="0.3799"/>
              <dgm:constr type="l" for="ch" forName="Parent5" refType="w" fact="0.5329"/>
              <dgm:constr type="t" for="ch" forName="Parent5" refType="h" fact="0.2022"/>
              <dgm:constr type="w" for="ch" forName="Parent5" refType="w" fact="0.0792"/>
              <dgm:constr type="h" for="ch" forName="Parent5" refType="h" fact="0.3799"/>
              <dgm:constr type="l" for="ch" forName="Parent4" refType="w" fact="0.4102"/>
              <dgm:constr type="t" for="ch" forName="Parent4" refType="h" fact="0.2022"/>
              <dgm:constr type="w" for="ch" forName="Parent4" refType="w" fact="0.0792"/>
              <dgm:constr type="h" for="ch" forName="Parent4" refType="h" fact="0.3799"/>
              <dgm:constr type="l" for="ch" forName="Parent3" refType="w" fact="0.2875"/>
              <dgm:constr type="t" for="ch" forName="Parent3" refType="h" fact="0.2022"/>
              <dgm:constr type="w" for="ch" forName="Parent3" refType="w" fact="0.0792"/>
              <dgm:constr type="h" for="ch" forName="Parent3" refType="h" fact="0.3799"/>
              <dgm:constr type="l" for="ch" forName="Parent2" refType="w" fact="0.1648"/>
              <dgm:constr type="t" for="ch" forName="Parent2" refType="h" fact="0.2022"/>
              <dgm:constr type="w" for="ch" forName="Parent2" refType="w" fact="0.0792"/>
              <dgm:constr type="h" for="ch" forName="Parent2" refType="h" fact="0.3799"/>
              <dgm:constr type="l" for="ch" forName="Parent1" refType="w" fact="0.0421"/>
              <dgm:constr type="t" for="ch" forName="Parent1" refType="h" fact="0.2022"/>
              <dgm:constr type="w" for="ch" forName="Parent1" refType="w" fact="0.0792"/>
              <dgm:constr type="h" for="ch" forName="Parent1" refType="h" fact="0.3799"/>
              <dgm:constr type="l" for="ch" forName="Accent8" refType="w" fact="0.8813"/>
              <dgm:constr type="t" for="ch" forName="Accent8" refType="h" fact="0.1072"/>
              <dgm:constr type="w" for="ch" forName="Accent8" refType="w" fact="0.1187"/>
              <dgm:constr type="h" for="ch" forName="Accent8" refType="h" fact="0.5699"/>
              <dgm:constr type="l" for="ch" forName="ParentBackground8" refType="w" fact="0.8852"/>
              <dgm:constr type="t" for="ch" forName="ParentBackground8" refType="h" fact="0.1262"/>
              <dgm:constr type="w" for="ch" forName="ParentBackground8" refType="w" fact="0.1108"/>
              <dgm:constr type="h" for="ch" forName="ParentBackground8" refType="h" fact="0.5319"/>
              <dgm:constr type="l" for="ch" forName="Child8" refType="w" fact="0.8852"/>
              <dgm:constr type="t" for="ch" forName="Child8" refType="h" fact="0.6876"/>
              <dgm:constr type="w" for="ch" forName="Child8" refType="w" fact="0.1108"/>
              <dgm:constr type="h" for="ch" forName="Child8" refType="h" fact="0.3124"/>
              <dgm:constr type="l" for="ch" forName="Accent7" refType="w" fact="0.7339"/>
              <dgm:constr type="t" for="ch" forName="Accent7" refType="h" fact="-0.0109"/>
              <dgm:constr type="w" for="ch" forName="Accent7" refType="w" fact="0.1679"/>
              <dgm:constr type="h" for="ch" forName="Accent7" refType="h" fact="0.806"/>
              <dgm:constr type="l" for="ch" forName="ParentBackground7" refType="w" fact="0.7625"/>
              <dgm:constr type="t" for="ch" forName="ParentBackground7" refType="h" fact="0.1262"/>
              <dgm:constr type="w" for="ch" forName="ParentBackground7" refType="w" fact="0.1108"/>
              <dgm:constr type="h" for="ch" forName="ParentBackground7" refType="h" fact="0.5319"/>
              <dgm:constr type="l" for="ch" forName="Child7" refType="w" fact="0.7625"/>
              <dgm:constr type="t" for="ch" forName="Child7" refType="h" fact="0.6876"/>
              <dgm:constr type="w" for="ch" forName="Child7" refType="w" fact="0.1108"/>
              <dgm:constr type="h" for="ch" forName="Child7" refType="h" fact="0.3124"/>
              <dgm:constr type="l" for="ch" forName="Accent6" refType="w" fact="0.6112"/>
              <dgm:constr type="t" for="ch" forName="Accent6" refType="h" fact="-0.0109"/>
              <dgm:constr type="w" for="ch" forName="Accent6" refType="w" fact="0.1679"/>
              <dgm:constr type="h" for="ch" forName="Accent6" refType="h" fact="0.806"/>
              <dgm:constr type="l" for="ch" forName="ParentBackground6" refType="w" fact="0.6398"/>
              <dgm:constr type="t" for="ch" forName="ParentBackground6" refType="h" fact="0.1262"/>
              <dgm:constr type="w" for="ch" forName="ParentBackground6" refType="w" fact="0.1108"/>
              <dgm:constr type="h" for="ch" forName="ParentBackground6" refType="h" fact="0.5319"/>
              <dgm:constr type="l" for="ch" forName="Child6" refType="w" fact="0.6398"/>
              <dgm:constr type="t" for="ch" forName="Child6" refType="h" fact="0.6876"/>
              <dgm:constr type="w" for="ch" forName="Child6" refType="w" fact="0.1108"/>
              <dgm:constr type="h" for="ch" forName="Child6" refType="h" fact="0.3124"/>
              <dgm:constr type="l" for="ch" forName="Accent5" refType="w" fact="0.4885"/>
              <dgm:constr type="t" for="ch" forName="Accent5" refType="h" fact="-0.0109"/>
              <dgm:constr type="w" for="ch" forName="Accent5" refType="w" fact="0.1679"/>
              <dgm:constr type="h" for="ch" forName="Accent5" refType="h" fact="0.806"/>
              <dgm:constr type="l" for="ch" forName="ParentBackground5" refType="w" fact="0.5171"/>
              <dgm:constr type="t" for="ch" forName="ParentBackground5" refType="h" fact="0.1262"/>
              <dgm:constr type="w" for="ch" forName="ParentBackground5" refType="w" fact="0.1108"/>
              <dgm:constr type="h" for="ch" forName="ParentBackground5" refType="h" fact="0.5319"/>
              <dgm:constr type="l" for="ch" forName="Child5" refType="w" fact="0.5171"/>
              <dgm:constr type="t" for="ch" forName="Child5" refType="h" fact="0.6876"/>
              <dgm:constr type="w" for="ch" forName="Child5" refType="w" fact="0.1108"/>
              <dgm:constr type="h" for="ch" forName="Child5" refType="h" fact="0.3124"/>
              <dgm:constr type="l" for="ch" forName="Accent4" refType="w" fact="0.3658"/>
              <dgm:constr type="t" for="ch" forName="Accent4" refType="h" fact="-0.0109"/>
              <dgm:constr type="w" for="ch" forName="Accent4" refType="w" fact="0.1679"/>
              <dgm:constr type="h" for="ch" forName="Accent4" refType="h" fact="0.806"/>
              <dgm:constr type="l" for="ch" forName="ParentBackground4" refType="w" fact="0.3944"/>
              <dgm:constr type="t" for="ch" forName="ParentBackground4" refType="h" fact="0.1262"/>
              <dgm:constr type="w" for="ch" forName="ParentBackground4" refType="w" fact="0.1108"/>
              <dgm:constr type="h" for="ch" forName="ParentBackground4" refType="h" fact="0.5319"/>
              <dgm:constr type="l" for="ch" forName="Child4" refType="w" fact="0.3944"/>
              <dgm:constr type="t" for="ch" forName="Child4" refType="h" fact="0.6876"/>
              <dgm:constr type="w" for="ch" forName="Child4" refType="w" fact="0.1108"/>
              <dgm:constr type="h" for="ch" forName="Child4" refType="h" fact="0.3124"/>
              <dgm:constr type="l" for="ch" forName="Accent3" refType="w" fact="0.2431"/>
              <dgm:constr type="t" for="ch" forName="Accent3" refType="h" fact="-0.0109"/>
              <dgm:constr type="w" for="ch" forName="Accent3" refType="w" fact="0.1679"/>
              <dgm:constr type="h" for="ch" forName="Accent3" refType="h" fact="0.806"/>
              <dgm:constr type="l" for="ch" forName="ParentBackground3" refType="w" fact="0.2717"/>
              <dgm:constr type="t" for="ch" forName="ParentBackground3" refType="h" fact="0.1262"/>
              <dgm:constr type="w" for="ch" forName="ParentBackground3" refType="w" fact="0.1108"/>
              <dgm:constr type="h" for="ch" forName="ParentBackground3" refType="h" fact="0.5319"/>
              <dgm:constr type="l" for="ch" forName="Child3" refType="w" fact="0.2717"/>
              <dgm:constr type="t" for="ch" forName="Child3" refType="h" fact="0.6876"/>
              <dgm:constr type="w" for="ch" forName="Child3" refType="w" fact="0.1108"/>
              <dgm:constr type="h" for="ch" forName="Child3" refType="h" fact="0.3124"/>
              <dgm:constr type="l" for="ch" forName="Accent2" refType="w" fact="0.1204"/>
              <dgm:constr type="t" for="ch" forName="Accent2" refType="h" fact="-0.0109"/>
              <dgm:constr type="w" for="ch" forName="Accent2" refType="w" fact="0.1679"/>
              <dgm:constr type="h" for="ch" forName="Accent2" refType="h" fact="0.806"/>
              <dgm:constr type="l" for="ch" forName="ParentBackground2" refType="w" fact="0.149"/>
              <dgm:constr type="t" for="ch" forName="ParentBackground2" refType="h" fact="0.1262"/>
              <dgm:constr type="w" for="ch" forName="ParentBackground2" refType="w" fact="0.1108"/>
              <dgm:constr type="h" for="ch" forName="ParentBackground2" refType="h" fact="0.5319"/>
              <dgm:constr type="l" for="ch" forName="Child2" refType="w" fact="0.149"/>
              <dgm:constr type="t" for="ch" forName="Child2" refType="h" fact="0.6876"/>
              <dgm:constr type="w" for="ch" forName="Child2" refType="w" fact="0.1108"/>
              <dgm:constr type="h" for="ch" forName="Child2" refType="h" fact="0.3124"/>
              <dgm:constr type="l" for="ch" forName="Accent1" refType="w" fact="-0.0023"/>
              <dgm:constr type="t" for="ch" forName="Accent1" refType="h" fact="-0.0109"/>
              <dgm:constr type="w" for="ch" forName="Accent1" refType="w" fact="0.1679"/>
              <dgm:constr type="h" for="ch" forName="Accent1" refType="h" fact="0.806"/>
              <dgm:constr type="l" for="ch" forName="ParentBackground1" refType="w" fact="0.0263"/>
              <dgm:constr type="t" for="ch" forName="ParentBackground1" refType="h" fact="0.1262"/>
              <dgm:constr type="w" for="ch" forName="ParentBackground1" refType="w" fact="0.1108"/>
              <dgm:constr type="h" for="ch" forName="ParentBackground1" refType="h" fact="0.5319"/>
              <dgm:constr type="l" for="ch" forName="Child1" refType="w" fact="0.0263"/>
              <dgm:constr type="t" for="ch" forName="Child1" refType="h" fact="0.6876"/>
              <dgm:constr type="w" for="ch" forName="Child1" refType="w" fact="0.1108"/>
              <dgm:constr type="h" for="ch" forName="Child1" refType="h" fact="0.3124"/>
            </dgm:constrLst>
          </dgm:if>
          <dgm:if name="Name12" axis="ch" ptType="node" func="cnt" op="equ" val="9">
            <dgm:alg type="composite">
              <dgm:param type="ar" val="5.388"/>
            </dgm:alg>
            <dgm:constrLst>
              <dgm:constr type="primFontSz" for="des" forName="Child1" val="65"/>
              <dgm:constr type="primFontSz" for="des" forName="Parent1" val="65"/>
              <dgm:constr type="primFontSz" for="des" forName="Child1" refType="primFontSz" refFor="des" refForName="Parent1" op="lte"/>
              <dgm:constr type="primFontSz" for="des" forName="Child2" refType="primFontSz" refFor="des" refForName="Parent1" op="lte"/>
              <dgm:constr type="primFontSz" for="des" forName="Child3" refType="primFontSz" refFor="des" refForName="Parent1" op="lte"/>
              <dgm:constr type="primFontSz" for="des" forName="Child4" refType="primFontSz" refFor="des" refForName="Parent1" op="lte"/>
              <dgm:constr type="primFontSz" for="des" forName="Child5" refType="primFontSz" refFor="des" refForName="Parent1" op="lte"/>
              <dgm:constr type="primFontSz" for="des" forName="Child6" refType="primFontSz" refFor="des" refForName="Parent1" op="lte"/>
              <dgm:constr type="primFontSz" for="des" forName="Child7" refType="primFontSz" refFor="des" refForName="Parent1" op="lte"/>
              <dgm:constr type="primFontSz" for="des" forName="Child8" refType="primFontSz" refFor="des" refForName="Parent1" op="lte"/>
              <dgm:constr type="primFontSz" for="des" forName="Child9" refType="primFontSz" refFor="des" refForName="Parent1" op="lte"/>
              <dgm:constr type="primFontSz" for="des" forName="Child1" refType="primFontSz" refFor="des" refForName="Parent2" op="lte"/>
              <dgm:constr type="primFontSz" for="des" forName="Child2" refType="primFontSz" refFor="des" refForName="Parent2" op="lte"/>
              <dgm:constr type="primFontSz" for="des" forName="Child3" refType="primFontSz" refFor="des" refForName="Parent2" op="lte"/>
              <dgm:constr type="primFontSz" for="des" forName="Child4" refType="primFontSz" refFor="des" refForName="Parent2" op="lte"/>
              <dgm:constr type="primFontSz" for="des" forName="Child5" refType="primFontSz" refFor="des" refForName="Parent2" op="lte"/>
              <dgm:constr type="primFontSz" for="des" forName="Child6" refType="primFontSz" refFor="des" refForName="Parent2" op="lte"/>
              <dgm:constr type="primFontSz" for="des" forName="Child7" refType="primFontSz" refFor="des" refForName="Parent2" op="lte"/>
              <dgm:constr type="primFontSz" for="des" forName="Child8" refType="primFontSz" refFor="des" refForName="Parent2" op="lte"/>
              <dgm:constr type="primFontSz" for="des" forName="Child9" refType="primFontSz" refFor="des" refForName="Parent2" op="lte"/>
              <dgm:constr type="primFontSz" for="des" forName="Child1" refType="primFontSz" refFor="des" refForName="Parent3" op="lte"/>
              <dgm:constr type="primFontSz" for="des" forName="Child2" refType="primFontSz" refFor="des" refForName="Parent3" op="lte"/>
              <dgm:constr type="primFontSz" for="des" forName="Child3" refType="primFontSz" refFor="des" refForName="Parent3" op="lte"/>
              <dgm:constr type="primFontSz" for="des" forName="Child4" refType="primFontSz" refFor="des" refForName="Parent3" op="lte"/>
              <dgm:constr type="primFontSz" for="des" forName="Child5" refType="primFontSz" refFor="des" refForName="Parent3" op="lte"/>
              <dgm:constr type="primFontSz" for="des" forName="Child6" refType="primFontSz" refFor="des" refForName="Parent3" op="lte"/>
              <dgm:constr type="primFontSz" for="des" forName="Child7" refType="primFontSz" refFor="des" refForName="Parent3" op="lte"/>
              <dgm:constr type="primFontSz" for="des" forName="Child8" refType="primFontSz" refFor="des" refForName="Parent3" op="lte"/>
              <dgm:constr type="primFontSz" for="des" forName="Child9" refType="primFontSz" refFor="des" refForName="Parent3" op="lte"/>
              <dgm:constr type="primFontSz" for="des" forName="Child1" refType="primFontSz" refFor="des" refForName="Parent4" op="lte"/>
              <dgm:constr type="primFontSz" for="des" forName="Child2" refType="primFontSz" refFor="des" refForName="Parent4" op="lte"/>
              <dgm:constr type="primFontSz" for="des" forName="Child3" refType="primFontSz" refFor="des" refForName="Parent4" op="lte"/>
              <dgm:constr type="primFontSz" for="des" forName="Child4" refType="primFontSz" refFor="des" refForName="Parent4" op="lte"/>
              <dgm:constr type="primFontSz" for="des" forName="Child5" refType="primFontSz" refFor="des" refForName="Parent4" op="lte"/>
              <dgm:constr type="primFontSz" for="des" forName="Child6" refType="primFontSz" refFor="des" refForName="Parent4" op="lte"/>
              <dgm:constr type="primFontSz" for="des" forName="Child7" refType="primFontSz" refFor="des" refForName="Parent4" op="lte"/>
              <dgm:constr type="primFontSz" for="des" forName="Child8" refType="primFontSz" refFor="des" refForName="Parent4" op="lte"/>
              <dgm:constr type="primFontSz" for="des" forName="Child9" refType="primFontSz" refFor="des" refForName="Parent4" op="lte"/>
              <dgm:constr type="primFontSz" for="des" forName="Child1" refType="primFontSz" refFor="des" refForName="Parent5" op="lte"/>
              <dgm:constr type="primFontSz" for="des" forName="Child2" refType="primFontSz" refFor="des" refForName="Parent5" op="lte"/>
              <dgm:constr type="primFontSz" for="des" forName="Child3" refType="primFontSz" refFor="des" refForName="Parent5" op="lte"/>
              <dgm:constr type="primFontSz" for="des" forName="Child4" refType="primFontSz" refFor="des" refForName="Parent5" op="lte"/>
              <dgm:constr type="primFontSz" for="des" forName="Child5" refType="primFontSz" refFor="des" refForName="Parent5" op="lte"/>
              <dgm:constr type="primFontSz" for="des" forName="Child6" refType="primFontSz" refFor="des" refForName="Parent5" op="lte"/>
              <dgm:constr type="primFontSz" for="des" forName="Child7" refType="primFontSz" refFor="des" refForName="Parent5" op="lte"/>
              <dgm:constr type="primFontSz" for="des" forName="Child8" refType="primFontSz" refFor="des" refForName="Parent5" op="lte"/>
              <dgm:constr type="primFontSz" for="des" forName="Child9" refType="primFontSz" refFor="des" refForName="Parent5" op="lte"/>
              <dgm:constr type="primFontSz" for="des" forName="Child1" refType="primFontSz" refFor="des" refForName="Parent6" op="lte"/>
              <dgm:constr type="primFontSz" for="des" forName="Child2" refType="primFontSz" refFor="des" refForName="Parent6" op="lte"/>
              <dgm:constr type="primFontSz" for="des" forName="Child3" refType="primFontSz" refFor="des" refForName="Parent6" op="lte"/>
              <dgm:constr type="primFontSz" for="des" forName="Child4" refType="primFontSz" refFor="des" refForName="Parent6" op="lte"/>
              <dgm:constr type="primFontSz" for="des" forName="Child5" refType="primFontSz" refFor="des" refForName="Parent6" op="lte"/>
              <dgm:constr type="primFontSz" for="des" forName="Child6" refType="primFontSz" refFor="des" refForName="Parent6" op="lte"/>
              <dgm:constr type="primFontSz" for="des" forName="Child7" refType="primFontSz" refFor="des" refForName="Parent6" op="lte"/>
              <dgm:constr type="primFontSz" for="des" forName="Child8" refType="primFontSz" refFor="des" refForName="Parent6" op="lte"/>
              <dgm:constr type="primFontSz" for="des" forName="Child9" refType="primFontSz" refFor="des" refForName="Parent6" op="lte"/>
              <dgm:constr type="primFontSz" for="des" forName="Child1" refType="primFontSz" refFor="des" refForName="Parent7" op="lte"/>
              <dgm:constr type="primFontSz" for="des" forName="Child2" refType="primFontSz" refFor="des" refForName="Parent7" op="lte"/>
              <dgm:constr type="primFontSz" for="des" forName="Child3" refType="primFontSz" refFor="des" refForName="Parent7" op="lte"/>
              <dgm:constr type="primFontSz" for="des" forName="Child4" refType="primFontSz" refFor="des" refForName="Parent7" op="lte"/>
              <dgm:constr type="primFontSz" for="des" forName="Child5" refType="primFontSz" refFor="des" refForName="Parent7" op="lte"/>
              <dgm:constr type="primFontSz" for="des" forName="Child6" refType="primFontSz" refFor="des" refForName="Parent7" op="lte"/>
              <dgm:constr type="primFontSz" for="des" forName="Child7" refType="primFontSz" refFor="des" refForName="Parent7" op="lte"/>
              <dgm:constr type="primFontSz" for="des" forName="Child8" refType="primFontSz" refFor="des" refForName="Parent7" op="lte"/>
              <dgm:constr type="primFontSz" for="des" forName="Child9" refType="primFontSz" refFor="des" refForName="Parent7" op="lte"/>
              <dgm:constr type="primFontSz" for="des" forName="Child1" refType="primFontSz" refFor="des" refForName="Parent8" op="lte"/>
              <dgm:constr type="primFontSz" for="des" forName="Child2" refType="primFontSz" refFor="des" refForName="Parent8" op="lte"/>
              <dgm:constr type="primFontSz" for="des" forName="Child3" refType="primFontSz" refFor="des" refForName="Parent8" op="lte"/>
              <dgm:constr type="primFontSz" for="des" forName="Child4" refType="primFontSz" refFor="des" refForName="Parent8" op="lte"/>
              <dgm:constr type="primFontSz" for="des" forName="Child5" refType="primFontSz" refFor="des" refForName="Parent8" op="lte"/>
              <dgm:constr type="primFontSz" for="des" forName="Child6" refType="primFontSz" refFor="des" refForName="Parent8" op="lte"/>
              <dgm:constr type="primFontSz" for="des" forName="Child7" refType="primFontSz" refFor="des" refForName="Parent8" op="lte"/>
              <dgm:constr type="primFontSz" for="des" forName="Child8" refType="primFontSz" refFor="des" refForName="Parent8" op="lte"/>
              <dgm:constr type="primFontSz" for="des" forName="Child9" refType="primFontSz" refFor="des" refForName="Parent8" op="lte"/>
              <dgm:constr type="primFontSz" for="des" forName="Child1" refType="primFontSz" refFor="des" refForName="Parent9" op="lte"/>
              <dgm:constr type="primFontSz" for="des" forName="Child2" refType="primFontSz" refFor="des" refForName="Parent9" op="lte"/>
              <dgm:constr type="primFontSz" for="des" forName="Child3" refType="primFontSz" refFor="des" refForName="Parent9" op="lte"/>
              <dgm:constr type="primFontSz" for="des" forName="Child4" refType="primFontSz" refFor="des" refForName="Parent9" op="lte"/>
              <dgm:constr type="primFontSz" for="des" forName="Child5" refType="primFontSz" refFor="des" refForName="Parent9" op="lte"/>
              <dgm:constr type="primFontSz" for="des" forName="Child6" refType="primFontSz" refFor="des" refForName="Parent9" op="lte"/>
              <dgm:constr type="primFontSz" for="des" forName="Child7" refType="primFontSz" refFor="des" refForName="Parent9" op="lte"/>
              <dgm:constr type="primFontSz" for="des" forName="Child8" refType="primFontSz" refFor="des" refForName="Parent9" op="lte"/>
              <dgm:constr type="primFontSz" for="des" forName="Child9" refType="primFontSz" refFor="des" refForName="Parent9" op="lte"/>
              <dgm:constr type="primFontSz" for="des" forName="Parent2" refType="primFontSz" refFor="des" refForName="Parent1" op="equ"/>
              <dgm:constr type="primFontSz" for="des" forName="Parent3" refType="primFontSz" refFor="des" refForName="Parent1" op="equ"/>
              <dgm:constr type="primFontSz" for="des" forName="Parent4" refType="primFontSz" refFor="des" refForName="Parent1" op="equ"/>
              <dgm:constr type="primFontSz" for="des" forName="Parent5" refType="primFontSz" refFor="des" refForName="Parent1" op="equ"/>
              <dgm:constr type="primFontSz" for="des" forName="Parent6" refType="primFontSz" refFor="des" refForName="Parent1" op="equ"/>
              <dgm:constr type="primFontSz" for="des" forName="Parent7" refType="primFontSz" refFor="des" refForName="Parent1" op="equ"/>
              <dgm:constr type="primFontSz" for="des" forName="Parent8" refType="primFontSz" refFor="des" refForName="Parent1" op="equ"/>
              <dgm:constr type="primFontSz" for="des" forName="Parent9" refType="primFontSz" refFor="des" refForName="Parent1" op="equ"/>
              <dgm:constr type="primFontSz" for="des" forName="Child2" refType="primFontSz" refFor="des" refForName="Child1" op="equ"/>
              <dgm:constr type="primFontSz" for="des" forName="Child3" refType="primFontSz" refFor="des" refForName="Child1" op="equ"/>
              <dgm:constr type="primFontSz" for="des" forName="Child4" refType="primFontSz" refFor="des" refForName="Child1" op="equ"/>
              <dgm:constr type="primFontSz" for="des" forName="Child5" refType="primFontSz" refFor="des" refForName="Child1" op="equ"/>
              <dgm:constr type="primFontSz" for="des" forName="Child6" refType="primFontSz" refFor="des" refForName="Child1" op="equ"/>
              <dgm:constr type="primFontSz" for="des" forName="Child7" refType="primFontSz" refFor="des" refForName="Child1" op="equ"/>
              <dgm:constr type="primFontSz" for="des" forName="Child8" refType="primFontSz" refFor="des" refForName="Child1" op="equ"/>
              <dgm:constr type="primFontSz" for="des" forName="Child9" refType="primFontSz" refFor="des" refForName="Child1" op="equ"/>
              <dgm:constr type="l" for="ch" forName="Parent9" refType="w" fact="0.9119"/>
              <dgm:constr type="t" for="ch" forName="Parent9" refType="h" fact="0.2022"/>
              <dgm:constr type="w" for="ch" forName="Parent9" refType="w" fact="0.0705"/>
              <dgm:constr type="h" for="ch" forName="Parent9" refType="h" fact="0.3799"/>
              <dgm:constr type="l" for="ch" forName="Parent8" refType="w" fact="0.8026"/>
              <dgm:constr type="t" for="ch" forName="Parent8" refType="h" fact="0.2022"/>
              <dgm:constr type="w" for="ch" forName="Parent8" refType="w" fact="0.0705"/>
              <dgm:constr type="h" for="ch" forName="Parent8" refType="h" fact="0.3799"/>
              <dgm:constr type="l" for="ch" forName="Parent7" refType="w" fact="0.6933"/>
              <dgm:constr type="t" for="ch" forName="Parent7" refType="h" fact="0.2022"/>
              <dgm:constr type="w" for="ch" forName="Parent7" refType="w" fact="0.0705"/>
              <dgm:constr type="h" for="ch" forName="Parent7" refType="h" fact="0.3799"/>
              <dgm:constr type="l" for="ch" forName="Parent6" refType="w" fact="0.584"/>
              <dgm:constr type="t" for="ch" forName="Parent6" refType="h" fact="0.2022"/>
              <dgm:constr type="w" for="ch" forName="Parent6" refType="w" fact="0.0705"/>
              <dgm:constr type="h" for="ch" forName="Parent6" refType="h" fact="0.3799"/>
              <dgm:constr type="l" for="ch" forName="Parent5" refType="w" fact="0.4747"/>
              <dgm:constr type="t" for="ch" forName="Parent5" refType="h" fact="0.2022"/>
              <dgm:constr type="w" for="ch" forName="Parent5" refType="w" fact="0.0705"/>
              <dgm:constr type="h" for="ch" forName="Parent5" refType="h" fact="0.3799"/>
              <dgm:constr type="l" for="ch" forName="Parent4" refType="w" fact="0.3654"/>
              <dgm:constr type="t" for="ch" forName="Parent4" refType="h" fact="0.2022"/>
              <dgm:constr type="w" for="ch" forName="Parent4" refType="w" fact="0.0705"/>
              <dgm:constr type="h" for="ch" forName="Parent4" refType="h" fact="0.3799"/>
              <dgm:constr type="l" for="ch" forName="Parent3" refType="w" fact="0.2561"/>
              <dgm:constr type="t" for="ch" forName="Parent3" refType="h" fact="0.2022"/>
              <dgm:constr type="w" for="ch" forName="Parent3" refType="w" fact="0.0705"/>
              <dgm:constr type="h" for="ch" forName="Parent3" refType="h" fact="0.3799"/>
              <dgm:constr type="l" for="ch" forName="Parent2" refType="w" fact="0.1468"/>
              <dgm:constr type="t" for="ch" forName="Parent2" refType="h" fact="0.2022"/>
              <dgm:constr type="w" for="ch" forName="Parent2" refType="w" fact="0.0705"/>
              <dgm:constr type="h" for="ch" forName="Parent2" refType="h" fact="0.3799"/>
              <dgm:constr type="l" for="ch" forName="Parent1" refType="w" fact="0.0375"/>
              <dgm:constr type="t" for="ch" forName="Parent1" refType="h" fact="0.2022"/>
              <dgm:constr type="w" for="ch" forName="Parent1" refType="w" fact="0.0705"/>
              <dgm:constr type="h" for="ch" forName="Parent1" refType="h" fact="0.3799"/>
              <dgm:constr type="l" for="ch" forName="Accent9" refType="w" fact="0.8942"/>
              <dgm:constr type="t" for="ch" forName="Accent9" refType="h" fact="0.1072"/>
              <dgm:constr type="w" for="ch" forName="Accent9" refType="w" fact="0.1058"/>
              <dgm:constr type="h" for="ch" forName="Accent9" refType="h" fact="0.5699"/>
              <dgm:constr type="l" for="ch" forName="ParentBackground9" refType="w" fact="0.8978"/>
              <dgm:constr type="t" for="ch" forName="ParentBackground9" refType="h" fact="0.1262"/>
              <dgm:constr type="w" for="ch" forName="ParentBackground9" refType="w" fact="0.0987"/>
              <dgm:constr type="h" for="ch" forName="ParentBackground9" refType="h" fact="0.5319"/>
              <dgm:constr type="l" for="ch" forName="Child9" refType="w" fact="0.8978"/>
              <dgm:constr type="t" for="ch" forName="Child9" refType="h" fact="0.6876"/>
              <dgm:constr type="w" for="ch" forName="Child9" refType="w" fact="0.0987"/>
              <dgm:constr type="h" for="ch" forName="Child9" refType="h" fact="0.3124"/>
              <dgm:constr type="l" for="ch" forName="Accent8" refType="w" fact="0.763"/>
              <dgm:constr type="t" for="ch" forName="Accent8" refType="h" fact="-0.0109"/>
              <dgm:constr type="w" for="ch" forName="Accent8" refType="w" fact="0.1496"/>
              <dgm:constr type="h" for="ch" forName="Accent8" refType="h" fact="0.806"/>
              <dgm:constr type="l" for="ch" forName="ParentBackground8" refType="w" fact="0.7885"/>
              <dgm:constr type="t" for="ch" forName="ParentBackground8" refType="h" fact="0.1262"/>
              <dgm:constr type="w" for="ch" forName="ParentBackground8" refType="w" fact="0.0987"/>
              <dgm:constr type="h" for="ch" forName="ParentBackground8" refType="h" fact="0.5319"/>
              <dgm:constr type="l" for="ch" forName="Child8" refType="w" fact="0.7885"/>
              <dgm:constr type="t" for="ch" forName="Child8" refType="h" fact="0.6876"/>
              <dgm:constr type="w" for="ch" forName="Child8" refType="w" fact="0.0987"/>
              <dgm:constr type="h" for="ch" forName="Child8" refType="h" fact="0.3124"/>
              <dgm:constr type="l" for="ch" forName="Accent7" refType="w" fact="0.6538"/>
              <dgm:constr type="t" for="ch" forName="Accent7" refType="h" fact="-0.0109"/>
              <dgm:constr type="w" for="ch" forName="Accent7" refType="w" fact="0.1496"/>
              <dgm:constr type="h" for="ch" forName="Accent7" refType="h" fact="0.806"/>
              <dgm:constr type="l" for="ch" forName="ParentBackground7" refType="w" fact="0.6792"/>
              <dgm:constr type="t" for="ch" forName="ParentBackground7" refType="h" fact="0.1262"/>
              <dgm:constr type="w" for="ch" forName="ParentBackground7" refType="w" fact="0.0987"/>
              <dgm:constr type="h" for="ch" forName="ParentBackground7" refType="h" fact="0.5319"/>
              <dgm:constr type="l" for="ch" forName="Child7" refType="w" fact="0.6792"/>
              <dgm:constr type="t" for="ch" forName="Child7" refType="h" fact="0.6876"/>
              <dgm:constr type="w" for="ch" forName="Child7" refType="w" fact="0.0987"/>
              <dgm:constr type="h" for="ch" forName="Child7" refType="h" fact="0.3124"/>
              <dgm:constr type="l" for="ch" forName="Accent6" refType="w" fact="0.5445"/>
              <dgm:constr type="t" for="ch" forName="Accent6" refType="h" fact="-0.0109"/>
              <dgm:constr type="w" for="ch" forName="Accent6" refType="w" fact="0.1496"/>
              <dgm:constr type="h" for="ch" forName="Accent6" refType="h" fact="0.806"/>
              <dgm:constr type="l" for="ch" forName="ParentBackground6" refType="w" fact="0.5699"/>
              <dgm:constr type="t" for="ch" forName="ParentBackground6" refType="h" fact="0.1262"/>
              <dgm:constr type="w" for="ch" forName="ParentBackground6" refType="w" fact="0.0987"/>
              <dgm:constr type="h" for="ch" forName="ParentBackground6" refType="h" fact="0.5319"/>
              <dgm:constr type="l" for="ch" forName="Child6" refType="w" fact="0.5699"/>
              <dgm:constr type="t" for="ch" forName="Child6" refType="h" fact="0.6876"/>
              <dgm:constr type="w" for="ch" forName="Child6" refType="w" fact="0.0987"/>
              <dgm:constr type="h" for="ch" forName="Child6" refType="h" fact="0.3124"/>
              <dgm:constr type="l" for="ch" forName="Accent5" refType="w" fact="0.4352"/>
              <dgm:constr type="t" for="ch" forName="Accent5" refType="h" fact="-0.0109"/>
              <dgm:constr type="w" for="ch" forName="Accent5" refType="w" fact="0.1496"/>
              <dgm:constr type="h" for="ch" forName="Accent5" refType="h" fact="0.806"/>
              <dgm:constr type="l" for="ch" forName="ParentBackground5" refType="w" fact="0.4606"/>
              <dgm:constr type="t" for="ch" forName="ParentBackground5" refType="h" fact="0.1262"/>
              <dgm:constr type="w" for="ch" forName="ParentBackground5" refType="w" fact="0.0987"/>
              <dgm:constr type="h" for="ch" forName="ParentBackground5" refType="h" fact="0.5319"/>
              <dgm:constr type="l" for="ch" forName="Child5" refType="w" fact="0.4606"/>
              <dgm:constr type="t" for="ch" forName="Child5" refType="h" fact="0.6876"/>
              <dgm:constr type="w" for="ch" forName="Child5" refType="w" fact="0.0987"/>
              <dgm:constr type="h" for="ch" forName="Child5" refType="h" fact="0.3124"/>
              <dgm:constr type="l" for="ch" forName="Accent4" refType="w" fact="0.3259"/>
              <dgm:constr type="t" for="ch" forName="Accent4" refType="h" fact="-0.0109"/>
              <dgm:constr type="w" for="ch" forName="Accent4" refType="w" fact="0.1496"/>
              <dgm:constr type="h" for="ch" forName="Accent4" refType="h" fact="0.806"/>
              <dgm:constr type="l" for="ch" forName="ParentBackground4" refType="w" fact="0.3513"/>
              <dgm:constr type="t" for="ch" forName="ParentBackground4" refType="h" fact="0.1262"/>
              <dgm:constr type="w" for="ch" forName="ParentBackground4" refType="w" fact="0.0987"/>
              <dgm:constr type="h" for="ch" forName="ParentBackground4" refType="h" fact="0.5319"/>
              <dgm:constr type="l" for="ch" forName="Child4" refType="w" fact="0.3513"/>
              <dgm:constr type="t" for="ch" forName="Child4" refType="h" fact="0.6876"/>
              <dgm:constr type="w" for="ch" forName="Child4" refType="w" fact="0.0987"/>
              <dgm:constr type="h" for="ch" forName="Child4" refType="h" fact="0.3124"/>
              <dgm:constr type="l" for="ch" forName="Accent3" refType="w" fact="0.2166"/>
              <dgm:constr type="t" for="ch" forName="Accent3" refType="h" fact="-0.0109"/>
              <dgm:constr type="w" for="ch" forName="Accent3" refType="w" fact="0.1496"/>
              <dgm:constr type="h" for="ch" forName="Accent3" refType="h" fact="0.806"/>
              <dgm:constr type="l" for="ch" forName="ParentBackground3" refType="w" fact="0.242"/>
              <dgm:constr type="t" for="ch" forName="ParentBackground3" refType="h" fact="0.1262"/>
              <dgm:constr type="w" for="ch" forName="ParentBackground3" refType="w" fact="0.0987"/>
              <dgm:constr type="h" for="ch" forName="ParentBackground3" refType="h" fact="0.5319"/>
              <dgm:constr type="l" for="ch" forName="Child3" refType="w" fact="0.242"/>
              <dgm:constr type="t" for="ch" forName="Child3" refType="h" fact="0.6876"/>
              <dgm:constr type="w" for="ch" forName="Child3" refType="w" fact="0.0987"/>
              <dgm:constr type="h" for="ch" forName="Child3" refType="h" fact="0.3124"/>
              <dgm:constr type="l" for="ch" forName="Accent2" refType="w" fact="0.1073"/>
              <dgm:constr type="t" for="ch" forName="Accent2" refType="h" fact="-0.0109"/>
              <dgm:constr type="w" for="ch" forName="Accent2" refType="w" fact="0.1496"/>
              <dgm:constr type="h" for="ch" forName="Accent2" refType="h" fact="0.806"/>
              <dgm:constr type="l" for="ch" forName="ParentBackground2" refType="w" fact="0.1327"/>
              <dgm:constr type="t" for="ch" forName="ParentBackground2" refType="h" fact="0.1262"/>
              <dgm:constr type="w" for="ch" forName="ParentBackground2" refType="w" fact="0.0987"/>
              <dgm:constr type="h" for="ch" forName="ParentBackground2" refType="h" fact="0.5319"/>
              <dgm:constr type="l" for="ch" forName="Child2" refType="w" fact="0.1327"/>
              <dgm:constr type="t" for="ch" forName="Child2" refType="h" fact="0.6876"/>
              <dgm:constr type="w" for="ch" forName="Child2" refType="w" fact="0.0987"/>
              <dgm:constr type="h" for="ch" forName="Child2" refType="h" fact="0.3124"/>
              <dgm:constr type="l" for="ch" forName="Accent1" refType="w" fact="-0.002"/>
              <dgm:constr type="t" for="ch" forName="Accent1" refType="h" fact="-0.0109"/>
              <dgm:constr type="w" for="ch" forName="Accent1" refType="w" fact="0.1496"/>
              <dgm:constr type="h" for="ch" forName="Accent1" refType="h" fact="0.806"/>
              <dgm:constr type="l" for="ch" forName="ParentBackground1" refType="w" fact="0.0234"/>
              <dgm:constr type="t" for="ch" forName="ParentBackground1" refType="h" fact="0.1262"/>
              <dgm:constr type="w" for="ch" forName="ParentBackground1" refType="w" fact="0.0987"/>
              <dgm:constr type="h" for="ch" forName="ParentBackground1" refType="h" fact="0.5319"/>
              <dgm:constr type="l" for="ch" forName="Child1" refType="w" fact="0.0234"/>
              <dgm:constr type="t" for="ch" forName="Child1" refType="h" fact="0.6876"/>
              <dgm:constr type="w" for="ch" forName="Child1" refType="w" fact="0.0987"/>
              <dgm:constr type="h" for="ch" forName="Child1" refType="h" fact="0.3124"/>
            </dgm:constrLst>
          </dgm:if>
          <dgm:if name="Name13" axis="ch" ptType="node" func="cnt" op="equ" val="10">
            <dgm:alg type="composite">
              <dgm:param type="ar" val="5.9769"/>
            </dgm:alg>
            <dgm:constrLst>
              <dgm:constr type="primFontSz" for="des" forName="Child1" val="65"/>
              <dgm:constr type="primFontSz" for="des" forName="Parent1" val="65"/>
              <dgm:constr type="primFontSz" for="des" forName="Child1" refType="primFontSz" refFor="des" refForName="Parent1" op="lte"/>
              <dgm:constr type="primFontSz" for="des" forName="Child2" refType="primFontSz" refFor="des" refForName="Parent1" op="lte"/>
              <dgm:constr type="primFontSz" for="des" forName="Child3" refType="primFontSz" refFor="des" refForName="Parent1" op="lte"/>
              <dgm:constr type="primFontSz" for="des" forName="Child4" refType="primFontSz" refFor="des" refForName="Parent1" op="lte"/>
              <dgm:constr type="primFontSz" for="des" forName="Child5" refType="primFontSz" refFor="des" refForName="Parent1" op="lte"/>
              <dgm:constr type="primFontSz" for="des" forName="Child6" refType="primFontSz" refFor="des" refForName="Parent1" op="lte"/>
              <dgm:constr type="primFontSz" for="des" forName="Child7" refType="primFontSz" refFor="des" refForName="Parent1" op="lte"/>
              <dgm:constr type="primFontSz" for="des" forName="Child8" refType="primFontSz" refFor="des" refForName="Parent1" op="lte"/>
              <dgm:constr type="primFontSz" for="des" forName="Child9" refType="primFontSz" refFor="des" refForName="Parent1" op="lte"/>
              <dgm:constr type="primFontSz" for="des" forName="Child10" refType="primFontSz" refFor="des" refForName="Parent1" op="lte"/>
              <dgm:constr type="primFontSz" for="des" forName="Child1" refType="primFontSz" refFor="des" refForName="Parent2" op="lte"/>
              <dgm:constr type="primFontSz" for="des" forName="Child2" refType="primFontSz" refFor="des" refForName="Parent2" op="lte"/>
              <dgm:constr type="primFontSz" for="des" forName="Child3" refType="primFontSz" refFor="des" refForName="Parent2" op="lte"/>
              <dgm:constr type="primFontSz" for="des" forName="Child4" refType="primFontSz" refFor="des" refForName="Parent2" op="lte"/>
              <dgm:constr type="primFontSz" for="des" forName="Child5" refType="primFontSz" refFor="des" refForName="Parent2" op="lte"/>
              <dgm:constr type="primFontSz" for="des" forName="Child6" refType="primFontSz" refFor="des" refForName="Parent2" op="lte"/>
              <dgm:constr type="primFontSz" for="des" forName="Child7" refType="primFontSz" refFor="des" refForName="Parent2" op="lte"/>
              <dgm:constr type="primFontSz" for="des" forName="Child8" refType="primFontSz" refFor="des" refForName="Parent2" op="lte"/>
              <dgm:constr type="primFontSz" for="des" forName="Child9" refType="primFontSz" refFor="des" refForName="Parent2" op="lte"/>
              <dgm:constr type="primFontSz" for="des" forName="Child10" refType="primFontSz" refFor="des" refForName="Parent2" op="lte"/>
              <dgm:constr type="primFontSz" for="des" forName="Child1" refType="primFontSz" refFor="des" refForName="Parent3" op="lte"/>
              <dgm:constr type="primFontSz" for="des" forName="Child2" refType="primFontSz" refFor="des" refForName="Parent3" op="lte"/>
              <dgm:constr type="primFontSz" for="des" forName="Child3" refType="primFontSz" refFor="des" refForName="Parent3" op="lte"/>
              <dgm:constr type="primFontSz" for="des" forName="Child4" refType="primFontSz" refFor="des" refForName="Parent3" op="lte"/>
              <dgm:constr type="primFontSz" for="des" forName="Child5" refType="primFontSz" refFor="des" refForName="Parent3" op="lte"/>
              <dgm:constr type="primFontSz" for="des" forName="Child6" refType="primFontSz" refFor="des" refForName="Parent3" op="lte"/>
              <dgm:constr type="primFontSz" for="des" forName="Child7" refType="primFontSz" refFor="des" refForName="Parent3" op="lte"/>
              <dgm:constr type="primFontSz" for="des" forName="Child8" refType="primFontSz" refFor="des" refForName="Parent3" op="lte"/>
              <dgm:constr type="primFontSz" for="des" forName="Child9" refType="primFontSz" refFor="des" refForName="Parent3" op="lte"/>
              <dgm:constr type="primFontSz" for="des" forName="Child10" refType="primFontSz" refFor="des" refForName="Parent3" op="lte"/>
              <dgm:constr type="primFontSz" for="des" forName="Child1" refType="primFontSz" refFor="des" refForName="Parent4" op="lte"/>
              <dgm:constr type="primFontSz" for="des" forName="Child2" refType="primFontSz" refFor="des" refForName="Parent4" op="lte"/>
              <dgm:constr type="primFontSz" for="des" forName="Child3" refType="primFontSz" refFor="des" refForName="Parent4" op="lte"/>
              <dgm:constr type="primFontSz" for="des" forName="Child4" refType="primFontSz" refFor="des" refForName="Parent4" op="lte"/>
              <dgm:constr type="primFontSz" for="des" forName="Child5" refType="primFontSz" refFor="des" refForName="Parent4" op="lte"/>
              <dgm:constr type="primFontSz" for="des" forName="Child6" refType="primFontSz" refFor="des" refForName="Parent4" op="lte"/>
              <dgm:constr type="primFontSz" for="des" forName="Child7" refType="primFontSz" refFor="des" refForName="Parent4" op="lte"/>
              <dgm:constr type="primFontSz" for="des" forName="Child8" refType="primFontSz" refFor="des" refForName="Parent4" op="lte"/>
              <dgm:constr type="primFontSz" for="des" forName="Child9" refType="primFontSz" refFor="des" refForName="Parent4" op="lte"/>
              <dgm:constr type="primFontSz" for="des" forName="Child10" refType="primFontSz" refFor="des" refForName="Parent4" op="lte"/>
              <dgm:constr type="primFontSz" for="des" forName="Child1" refType="primFontSz" refFor="des" refForName="Parent5" op="lte"/>
              <dgm:constr type="primFontSz" for="des" forName="Child2" refType="primFontSz" refFor="des" refForName="Parent5" op="lte"/>
              <dgm:constr type="primFontSz" for="des" forName="Child3" refType="primFontSz" refFor="des" refForName="Parent5" op="lte"/>
              <dgm:constr type="primFontSz" for="des" forName="Child4" refType="primFontSz" refFor="des" refForName="Parent5" op="lte"/>
              <dgm:constr type="primFontSz" for="des" forName="Child5" refType="primFontSz" refFor="des" refForName="Parent5" op="lte"/>
              <dgm:constr type="primFontSz" for="des" forName="Child6" refType="primFontSz" refFor="des" refForName="Parent5" op="lte"/>
              <dgm:constr type="primFontSz" for="des" forName="Child7" refType="primFontSz" refFor="des" refForName="Parent5" op="lte"/>
              <dgm:constr type="primFontSz" for="des" forName="Child8" refType="primFontSz" refFor="des" refForName="Parent5" op="lte"/>
              <dgm:constr type="primFontSz" for="des" forName="Child9" refType="primFontSz" refFor="des" refForName="Parent5" op="lte"/>
              <dgm:constr type="primFontSz" for="des" forName="Child10" refType="primFontSz" refFor="des" refForName="Parent5" op="lte"/>
              <dgm:constr type="primFontSz" for="des" forName="Child1" refType="primFontSz" refFor="des" refForName="Parent6" op="lte"/>
              <dgm:constr type="primFontSz" for="des" forName="Child2" refType="primFontSz" refFor="des" refForName="Parent6" op="lte"/>
              <dgm:constr type="primFontSz" for="des" forName="Child3" refType="primFontSz" refFor="des" refForName="Parent6" op="lte"/>
              <dgm:constr type="primFontSz" for="des" forName="Child4" refType="primFontSz" refFor="des" refForName="Parent6" op="lte"/>
              <dgm:constr type="primFontSz" for="des" forName="Child5" refType="primFontSz" refFor="des" refForName="Parent6" op="lte"/>
              <dgm:constr type="primFontSz" for="des" forName="Child6" refType="primFontSz" refFor="des" refForName="Parent6" op="lte"/>
              <dgm:constr type="primFontSz" for="des" forName="Child7" refType="primFontSz" refFor="des" refForName="Parent6" op="lte"/>
              <dgm:constr type="primFontSz" for="des" forName="Child8" refType="primFontSz" refFor="des" refForName="Parent6" op="lte"/>
              <dgm:constr type="primFontSz" for="des" forName="Child9" refType="primFontSz" refFor="des" refForName="Parent6" op="lte"/>
              <dgm:constr type="primFontSz" for="des" forName="Child10" refType="primFontSz" refFor="des" refForName="Parent7" op="lte"/>
              <dgm:constr type="primFontSz" for="des" forName="Child1" refType="primFontSz" refFor="des" refForName="Parent7" op="lte"/>
              <dgm:constr type="primFontSz" for="des" forName="Child2" refType="primFontSz" refFor="des" refForName="Parent7" op="lte"/>
              <dgm:constr type="primFontSz" for="des" forName="Child3" refType="primFontSz" refFor="des" refForName="Parent7" op="lte"/>
              <dgm:constr type="primFontSz" for="des" forName="Child4" refType="primFontSz" refFor="des" refForName="Parent7" op="lte"/>
              <dgm:constr type="primFontSz" for="des" forName="Child5" refType="primFontSz" refFor="des" refForName="Parent7" op="lte"/>
              <dgm:constr type="primFontSz" for="des" forName="Child6" refType="primFontSz" refFor="des" refForName="Parent7" op="lte"/>
              <dgm:constr type="primFontSz" for="des" forName="Child7" refType="primFontSz" refFor="des" refForName="Parent7" op="lte"/>
              <dgm:constr type="primFontSz" for="des" forName="Child8" refType="primFontSz" refFor="des" refForName="Parent7" op="lte"/>
              <dgm:constr type="primFontSz" for="des" forName="Child9" refType="primFontSz" refFor="des" refForName="Parent7" op="lte"/>
              <dgm:constr type="primFontSz" for="des" forName="Child10" refType="primFontSz" refFor="des" refForName="Parent7" op="lte"/>
              <dgm:constr type="primFontSz" for="des" forName="Child1" refType="primFontSz" refFor="des" refForName="Parent8" op="lte"/>
              <dgm:constr type="primFontSz" for="des" forName="Child2" refType="primFontSz" refFor="des" refForName="Parent8" op="lte"/>
              <dgm:constr type="primFontSz" for="des" forName="Child3" refType="primFontSz" refFor="des" refForName="Parent8" op="lte"/>
              <dgm:constr type="primFontSz" for="des" forName="Child4" refType="primFontSz" refFor="des" refForName="Parent8" op="lte"/>
              <dgm:constr type="primFontSz" for="des" forName="Child5" refType="primFontSz" refFor="des" refForName="Parent8" op="lte"/>
              <dgm:constr type="primFontSz" for="des" forName="Child6" refType="primFontSz" refFor="des" refForName="Parent8" op="lte"/>
              <dgm:constr type="primFontSz" for="des" forName="Child7" refType="primFontSz" refFor="des" refForName="Parent8" op="lte"/>
              <dgm:constr type="primFontSz" for="des" forName="Child8" refType="primFontSz" refFor="des" refForName="Parent8" op="lte"/>
              <dgm:constr type="primFontSz" for="des" forName="Child9" refType="primFontSz" refFor="des" refForName="Parent8" op="lte"/>
              <dgm:constr type="primFontSz" for="des" forName="Child10" refType="primFontSz" refFor="des" refForName="Parent8" op="lte"/>
              <dgm:constr type="primFontSz" for="des" forName="Child1" refType="primFontSz" refFor="des" refForName="Parent9" op="lte"/>
              <dgm:constr type="primFontSz" for="des" forName="Child2" refType="primFontSz" refFor="des" refForName="Parent9" op="lte"/>
              <dgm:constr type="primFontSz" for="des" forName="Child3" refType="primFontSz" refFor="des" refForName="Parent9" op="lte"/>
              <dgm:constr type="primFontSz" for="des" forName="Child4" refType="primFontSz" refFor="des" refForName="Parent9" op="lte"/>
              <dgm:constr type="primFontSz" for="des" forName="Child5" refType="primFontSz" refFor="des" refForName="Parent9" op="lte"/>
              <dgm:constr type="primFontSz" for="des" forName="Child6" refType="primFontSz" refFor="des" refForName="Parent9" op="lte"/>
              <dgm:constr type="primFontSz" for="des" forName="Child7" refType="primFontSz" refFor="des" refForName="Parent9" op="lte"/>
              <dgm:constr type="primFontSz" for="des" forName="Child8" refType="primFontSz" refFor="des" refForName="Parent9" op="lte"/>
              <dgm:constr type="primFontSz" for="des" forName="Child9" refType="primFontSz" refFor="des" refForName="Parent9" op="lte"/>
              <dgm:constr type="primFontSz" for="des" forName="Child10" refType="primFontSz" refFor="des" refForName="Parent9" op="lte"/>
              <dgm:constr type="primFontSz" for="des" forName="Child1" refType="primFontSz" refFor="des" refForName="Parent10" op="lte"/>
              <dgm:constr type="primFontSz" for="des" forName="Child2" refType="primFontSz" refFor="des" refForName="Parent10" op="lte"/>
              <dgm:constr type="primFontSz" for="des" forName="Child3" refType="primFontSz" refFor="des" refForName="Parent10" op="lte"/>
              <dgm:constr type="primFontSz" for="des" forName="Child4" refType="primFontSz" refFor="des" refForName="Parent10" op="lte"/>
              <dgm:constr type="primFontSz" for="des" forName="Child5" refType="primFontSz" refFor="des" refForName="Parent10" op="lte"/>
              <dgm:constr type="primFontSz" for="des" forName="Child6" refType="primFontSz" refFor="des" refForName="Parent10" op="lte"/>
              <dgm:constr type="primFontSz" for="des" forName="Child7" refType="primFontSz" refFor="des" refForName="Parent10" op="lte"/>
              <dgm:constr type="primFontSz" for="des" forName="Child8" refType="primFontSz" refFor="des" refForName="Parent10" op="lte"/>
              <dgm:constr type="primFontSz" for="des" forName="Child9" refType="primFontSz" refFor="des" refForName="Parent10" op="lte"/>
              <dgm:constr type="primFontSz" for="des" forName="Child10" refType="primFontSz" refFor="des" refForName="Parent10" op="lte"/>
              <dgm:constr type="primFontSz" for="des" forName="Parent2" refType="primFontSz" refFor="des" refForName="Parent1" op="equ"/>
              <dgm:constr type="primFontSz" for="des" forName="Parent3" refType="primFontSz" refFor="des" refForName="Parent1" op="equ"/>
              <dgm:constr type="primFontSz" for="des" forName="Parent4" refType="primFontSz" refFor="des" refForName="Parent1" op="equ"/>
              <dgm:constr type="primFontSz" for="des" forName="Parent5" refType="primFontSz" refFor="des" refForName="Parent1" op="equ"/>
              <dgm:constr type="primFontSz" for="des" forName="Parent6" refType="primFontSz" refFor="des" refForName="Parent1" op="equ"/>
              <dgm:constr type="primFontSz" for="des" forName="Parent7" refType="primFontSz" refFor="des" refForName="Parent1" op="equ"/>
              <dgm:constr type="primFontSz" for="des" forName="Parent8" refType="primFontSz" refFor="des" refForName="Parent1" op="equ"/>
              <dgm:constr type="primFontSz" for="des" forName="Parent9" refType="primFontSz" refFor="des" refForName="Parent1" op="equ"/>
              <dgm:constr type="primFontSz" for="des" forName="Parent10" refType="primFontSz" refFor="des" refForName="Parent1" op="equ"/>
              <dgm:constr type="primFontSz" for="des" forName="Child2" refType="primFontSz" refFor="des" refForName="Child1" op="equ"/>
              <dgm:constr type="primFontSz" for="des" forName="Child3" refType="primFontSz" refFor="des" refForName="Child1" op="equ"/>
              <dgm:constr type="primFontSz" for="des" forName="Child4" refType="primFontSz" refFor="des" refForName="Child1" op="equ"/>
              <dgm:constr type="primFontSz" for="des" forName="Child5" refType="primFontSz" refFor="des" refForName="Child1" op="equ"/>
              <dgm:constr type="primFontSz" for="des" forName="Child6" refType="primFontSz" refFor="des" refForName="Child1" op="equ"/>
              <dgm:constr type="primFontSz" for="des" forName="Child7" refType="primFontSz" refFor="des" refForName="Child1" op="equ"/>
              <dgm:constr type="primFontSz" for="des" forName="Child8" refType="primFontSz" refFor="des" refForName="Child1" op="equ"/>
              <dgm:constr type="primFontSz" for="des" forName="Child9" refType="primFontSz" refFor="des" refForName="Child1" op="equ"/>
              <dgm:constr type="primFontSz" for="des" forName="Child10" refType="primFontSz" refFor="des" refForName="Child1" op="equ"/>
              <dgm:constr type="l" for="ch" forName="Parent10" refType="w" fact="0.9205"/>
              <dgm:constr type="t" for="ch" forName="Parent10" refType="h" fact="0.2022"/>
              <dgm:constr type="w" for="ch" forName="Parent10" refType="w" fact="0.0636"/>
              <dgm:constr type="h" for="ch" forName="Parent10" refType="h" fact="0.3799"/>
              <dgm:constr type="l" for="ch" forName="Parent9" refType="w" fact="0.822"/>
              <dgm:constr type="t" for="ch" forName="Parent9" refType="h" fact="0.2022"/>
              <dgm:constr type="w" for="ch" forName="Parent9" refType="w" fact="0.0636"/>
              <dgm:constr type="h" for="ch" forName="Parent9" refType="h" fact="0.3799"/>
              <dgm:constr type="l" for="ch" forName="Parent8" refType="w" fact="0.7235"/>
              <dgm:constr type="t" for="ch" forName="Parent8" refType="h" fact="0.2022"/>
              <dgm:constr type="w" for="ch" forName="Parent8" refType="w" fact="0.0636"/>
              <dgm:constr type="h" for="ch" forName="Parent8" refType="h" fact="0.3799"/>
              <dgm:constr type="l" for="ch" forName="Parent7" refType="w" fact="0.625"/>
              <dgm:constr type="t" for="ch" forName="Parent7" refType="h" fact="0.2022"/>
              <dgm:constr type="w" for="ch" forName="Parent7" refType="w" fact="0.0636"/>
              <dgm:constr type="h" for="ch" forName="Parent7" refType="h" fact="0.3799"/>
              <dgm:constr type="l" for="ch" forName="Parent6" refType="w" fact="0.5264"/>
              <dgm:constr type="t" for="ch" forName="Parent6" refType="h" fact="0.2022"/>
              <dgm:constr type="w" for="ch" forName="Parent6" refType="w" fact="0.0636"/>
              <dgm:constr type="h" for="ch" forName="Parent6" refType="h" fact="0.3799"/>
              <dgm:constr type="l" for="ch" forName="Parent5" refType="w" fact="0.4279"/>
              <dgm:constr type="t" for="ch" forName="Parent5" refType="h" fact="0.2022"/>
              <dgm:constr type="w" for="ch" forName="Parent5" refType="w" fact="0.0636"/>
              <dgm:constr type="h" for="ch" forName="Parent5" refType="h" fact="0.3799"/>
              <dgm:constr type="l" for="ch" forName="Parent4" refType="w" fact="0.3294"/>
              <dgm:constr type="t" for="ch" forName="Parent4" refType="h" fact="0.2022"/>
              <dgm:constr type="w" for="ch" forName="Parent4" refType="w" fact="0.0636"/>
              <dgm:constr type="h" for="ch" forName="Parent4" refType="h" fact="0.3799"/>
              <dgm:constr type="l" for="ch" forName="Parent3" refType="w" fact="0.2309"/>
              <dgm:constr type="t" for="ch" forName="Parent3" refType="h" fact="0.2022"/>
              <dgm:constr type="w" for="ch" forName="Parent3" refType="w" fact="0.0636"/>
              <dgm:constr type="h" for="ch" forName="Parent3" refType="h" fact="0.3799"/>
              <dgm:constr type="l" for="ch" forName="Parent2" refType="w" fact="0.1324"/>
              <dgm:constr type="t" for="ch" forName="Parent2" refType="h" fact="0.2022"/>
              <dgm:constr type="w" for="ch" forName="Parent2" refType="w" fact="0.0636"/>
              <dgm:constr type="h" for="ch" forName="Parent2" refType="h" fact="0.3799"/>
              <dgm:constr type="l" for="ch" forName="Parent1" refType="w" fact="0.0338"/>
              <dgm:constr type="t" for="ch" forName="Parent1" refType="h" fact="0.2022"/>
              <dgm:constr type="w" for="ch" forName="Parent1" refType="w" fact="0.0636"/>
              <dgm:constr type="h" for="ch" forName="Parent1" refType="h" fact="0.3799"/>
              <dgm:constr type="l" for="ch" forName="Accent10" refType="w" fact="0.9047"/>
              <dgm:constr type="t" for="ch" forName="Accent10" refType="h" fact="0.1072"/>
              <dgm:constr type="w" for="ch" forName="Accent10" refType="w" fact="0.0953"/>
              <dgm:constr type="h" for="ch" forName="Accent10" refType="h" fact="0.5699"/>
              <dgm:constr type="l" for="ch" forName="ParentBackground10" refType="w" fact="0.9078"/>
              <dgm:constr type="t" for="ch" forName="ParentBackground10" refType="h" fact="0.1262"/>
              <dgm:constr type="w" for="ch" forName="ParentBackground10" refType="w" fact="0.089"/>
              <dgm:constr type="h" for="ch" forName="ParentBackground10" refType="h" fact="0.5319"/>
              <dgm:constr type="l" for="ch" forName="Child10" refType="w" fact="0.9078"/>
              <dgm:constr type="t" for="ch" forName="Child10" refType="h" fact="0.6876"/>
              <dgm:constr type="w" for="ch" forName="Child10" refType="w" fact="0.089"/>
              <dgm:constr type="h" for="ch" forName="Child10" refType="h" fact="0.3124"/>
              <dgm:constr type="l" for="ch" forName="Accent9" refType="w" fact="0.7864"/>
              <dgm:constr type="t" for="ch" forName="Accent9" refType="h" fact="-0.0109"/>
              <dgm:constr type="w" for="ch" forName="Accent9" refType="w" fact="0.1348"/>
              <dgm:constr type="h" for="ch" forName="Accent9" refType="h" fact="0.806"/>
              <dgm:constr type="l" for="ch" forName="ParentBackground9" refType="w" fact="0.8093"/>
              <dgm:constr type="t" for="ch" forName="ParentBackground9" refType="h" fact="0.1262"/>
              <dgm:constr type="w" for="ch" forName="ParentBackground9" refType="w" fact="0.089"/>
              <dgm:constr type="h" for="ch" forName="ParentBackground9" refType="h" fact="0.5319"/>
              <dgm:constr type="l" for="ch" forName="Child9" refType="w" fact="0.8093"/>
              <dgm:constr type="t" for="ch" forName="Child9" refType="h" fact="0.6876"/>
              <dgm:constr type="w" for="ch" forName="Child9" refType="w" fact="0.089"/>
              <dgm:constr type="h" for="ch" forName="Child9" refType="h" fact="0.3124"/>
              <dgm:constr type="l" for="ch" forName="Accent8" refType="w" fact="0.6879"/>
              <dgm:constr type="t" for="ch" forName="Accent8" refType="h" fact="-0.0109"/>
              <dgm:constr type="w" for="ch" forName="Accent8" refType="w" fact="0.1348"/>
              <dgm:constr type="h" for="ch" forName="Accent8" refType="h" fact="0.806"/>
              <dgm:constr type="l" for="ch" forName="ParentBackground8" refType="w" fact="0.7108"/>
              <dgm:constr type="t" for="ch" forName="ParentBackground8" refType="h" fact="0.1262"/>
              <dgm:constr type="w" for="ch" forName="ParentBackground8" refType="w" fact="0.089"/>
              <dgm:constr type="h" for="ch" forName="ParentBackground8" refType="h" fact="0.5319"/>
              <dgm:constr type="l" for="ch" forName="Child8" refType="w" fact="0.7108"/>
              <dgm:constr type="t" for="ch" forName="Child8" refType="h" fact="0.6876"/>
              <dgm:constr type="w" for="ch" forName="Child8" refType="w" fact="0.089"/>
              <dgm:constr type="h" for="ch" forName="Child8" refType="h" fact="0.3124"/>
              <dgm:constr type="l" for="ch" forName="Accent7" refType="w" fact="0.5893"/>
              <dgm:constr type="t" for="ch" forName="Accent7" refType="h" fact="-0.0109"/>
              <dgm:constr type="w" for="ch" forName="Accent7" refType="w" fact="0.1348"/>
              <dgm:constr type="h" for="ch" forName="Accent7" refType="h" fact="0.806"/>
              <dgm:constr type="l" for="ch" forName="ParentBackground7" refType="w" fact="0.6123"/>
              <dgm:constr type="t" for="ch" forName="ParentBackground7" refType="h" fact="0.1262"/>
              <dgm:constr type="w" for="ch" forName="ParentBackground7" refType="w" fact="0.089"/>
              <dgm:constr type="h" for="ch" forName="ParentBackground7" refType="h" fact="0.5319"/>
              <dgm:constr type="l" for="ch" forName="Child7" refType="w" fact="0.6123"/>
              <dgm:constr type="t" for="ch" forName="Child7" refType="h" fact="0.6876"/>
              <dgm:constr type="w" for="ch" forName="Child7" refType="w" fact="0.089"/>
              <dgm:constr type="h" for="ch" forName="Child7" refType="h" fact="0.3124"/>
              <dgm:constr type="l" for="ch" forName="Accent6" refType="w" fact="0.4908"/>
              <dgm:constr type="t" for="ch" forName="Accent6" refType="h" fact="-0.0109"/>
              <dgm:constr type="w" for="ch" forName="Accent6" refType="w" fact="0.1348"/>
              <dgm:constr type="h" for="ch" forName="Accent6" refType="h" fact="0.806"/>
              <dgm:constr type="l" for="ch" forName="ParentBackground6" refType="w" fact="0.5137"/>
              <dgm:constr type="t" for="ch" forName="ParentBackground6" refType="h" fact="0.1262"/>
              <dgm:constr type="w" for="ch" forName="ParentBackground6" refType="w" fact="0.089"/>
              <dgm:constr type="h" for="ch" forName="ParentBackground6" refType="h" fact="0.5319"/>
              <dgm:constr type="l" for="ch" forName="Child6" refType="w" fact="0.5137"/>
              <dgm:constr type="t" for="ch" forName="Child6" refType="h" fact="0.6876"/>
              <dgm:constr type="w" for="ch" forName="Child6" refType="w" fact="0.089"/>
              <dgm:constr type="h" for="ch" forName="Child6" refType="h" fact="0.3124"/>
              <dgm:constr type="l" for="ch" forName="Accent5" refType="w" fact="0.3923"/>
              <dgm:constr type="t" for="ch" forName="Accent5" refType="h" fact="-0.0109"/>
              <dgm:constr type="w" for="ch" forName="Accent5" refType="w" fact="0.1348"/>
              <dgm:constr type="h" for="ch" forName="Accent5" refType="h" fact="0.806"/>
              <dgm:constr type="l" for="ch" forName="ParentBackground5" refType="w" fact="0.4152"/>
              <dgm:constr type="t" for="ch" forName="ParentBackground5" refType="h" fact="0.1262"/>
              <dgm:constr type="w" for="ch" forName="ParentBackground5" refType="w" fact="0.089"/>
              <dgm:constr type="h" for="ch" forName="ParentBackground5" refType="h" fact="0.5319"/>
              <dgm:constr type="l" for="ch" forName="Child5" refType="w" fact="0.4152"/>
              <dgm:constr type="t" for="ch" forName="Child5" refType="h" fact="0.6876"/>
              <dgm:constr type="w" for="ch" forName="Child5" refType="w" fact="0.089"/>
              <dgm:constr type="h" for="ch" forName="Child5" refType="h" fact="0.3124"/>
              <dgm:constr type="l" for="ch" forName="Accent4" refType="w" fact="0.2938"/>
              <dgm:constr type="t" for="ch" forName="Accent4" refType="h" fact="-0.0109"/>
              <dgm:constr type="w" for="ch" forName="Accent4" refType="w" fact="0.1348"/>
              <dgm:constr type="h" for="ch" forName="Accent4" refType="h" fact="0.806"/>
              <dgm:constr type="l" for="ch" forName="ParentBackground4" refType="w" fact="0.3167"/>
              <dgm:constr type="t" for="ch" forName="ParentBackground4" refType="h" fact="0.1262"/>
              <dgm:constr type="w" for="ch" forName="ParentBackground4" refType="w" fact="0.089"/>
              <dgm:constr type="h" for="ch" forName="ParentBackground4" refType="h" fact="0.5319"/>
              <dgm:constr type="l" for="ch" forName="Child4" refType="w" fact="0.3167"/>
              <dgm:constr type="t" for="ch" forName="Child4" refType="h" fact="0.6876"/>
              <dgm:constr type="w" for="ch" forName="Child4" refType="w" fact="0.089"/>
              <dgm:constr type="h" for="ch" forName="Child4" refType="h" fact="0.3124"/>
              <dgm:constr type="l" for="ch" forName="Accent3" refType="w" fact="0.1952"/>
              <dgm:constr type="t" for="ch" forName="Accent3" refType="h" fact="-0.0109"/>
              <dgm:constr type="w" for="ch" forName="Accent3" refType="w" fact="0.1348"/>
              <dgm:constr type="h" for="ch" forName="Accent3" refType="h" fact="0.806"/>
              <dgm:constr type="l" for="ch" forName="ParentBackground3" refType="w" fact="0.2182"/>
              <dgm:constr type="t" for="ch" forName="ParentBackground3" refType="h" fact="0.1262"/>
              <dgm:constr type="w" for="ch" forName="ParentBackground3" refType="w" fact="0.089"/>
              <dgm:constr type="h" for="ch" forName="ParentBackground3" refType="h" fact="0.5319"/>
              <dgm:constr type="l" for="ch" forName="Child3" refType="w" fact="0.2182"/>
              <dgm:constr type="t" for="ch" forName="Child3" refType="h" fact="0.6876"/>
              <dgm:constr type="w" for="ch" forName="Child3" refType="w" fact="0.089"/>
              <dgm:constr type="h" for="ch" forName="Child3" refType="h" fact="0.3124"/>
              <dgm:constr type="l" for="ch" forName="Accent2" refType="w" fact="0.0967"/>
              <dgm:constr type="t" for="ch" forName="Accent2" refType="h" fact="-0.0109"/>
              <dgm:constr type="w" for="ch" forName="Accent2" refType="w" fact="0.1348"/>
              <dgm:constr type="h" for="ch" forName="Accent2" refType="h" fact="0.806"/>
              <dgm:constr type="l" for="ch" forName="ParentBackground2" refType="w" fact="0.1196"/>
              <dgm:constr type="t" for="ch" forName="ParentBackground2" refType="h" fact="0.1262"/>
              <dgm:constr type="w" for="ch" forName="ParentBackground2" refType="w" fact="0.089"/>
              <dgm:constr type="h" for="ch" forName="ParentBackground2" refType="h" fact="0.5319"/>
              <dgm:constr type="l" for="ch" forName="Child2" refType="w" fact="0.1196"/>
              <dgm:constr type="t" for="ch" forName="Child2" refType="h" fact="0.6876"/>
              <dgm:constr type="w" for="ch" forName="Child2" refType="w" fact="0.089"/>
              <dgm:constr type="h" for="ch" forName="Child2" refType="h" fact="0.3124"/>
              <dgm:constr type="l" for="ch" forName="Accent1" refType="w" fact="-0.0018"/>
              <dgm:constr type="t" for="ch" forName="Accent1" refType="h" fact="-0.0109"/>
              <dgm:constr type="w" for="ch" forName="Accent1" refType="w" fact="0.1348"/>
              <dgm:constr type="h" for="ch" forName="Accent1" refType="h" fact="0.806"/>
              <dgm:constr type="l" for="ch" forName="ParentBackground1" refType="w" fact="0.0211"/>
              <dgm:constr type="t" for="ch" forName="ParentBackground1" refType="h" fact="0.1262"/>
              <dgm:constr type="w" for="ch" forName="ParentBackground1" refType="w" fact="0.089"/>
              <dgm:constr type="h" for="ch" forName="ParentBackground1" refType="h" fact="0.5319"/>
              <dgm:constr type="l" for="ch" forName="Child1" refType="w" fact="0.0211"/>
              <dgm:constr type="t" for="ch" forName="Child1" refType="h" fact="0.6876"/>
              <dgm:constr type="w" for="ch" forName="Child1" refType="w" fact="0.089"/>
              <dgm:constr type="h" for="ch" forName="Child1" refType="h" fact="0.3124"/>
            </dgm:constrLst>
          </dgm:if>
          <dgm:else name="Name14">
            <dgm:alg type="composite">
              <dgm:param type="ar" val="6.5658"/>
            </dgm:alg>
            <dgm:constrLst>
              <dgm:constr type="primFontSz" for="des" forName="Child1" val="65"/>
              <dgm:constr type="primFontSz" for="des" forName="Parent1" val="65"/>
              <dgm:constr type="primFontSz" for="des" forName="Child1" refType="primFontSz" refFor="des" refForName="Parent1" op="lte"/>
              <dgm:constr type="primFontSz" for="des" forName="Child2" refType="primFontSz" refFor="des" refForName="Parent1" op="lte"/>
              <dgm:constr type="primFontSz" for="des" forName="Child3" refType="primFontSz" refFor="des" refForName="Parent1" op="lte"/>
              <dgm:constr type="primFontSz" for="des" forName="Child4" refType="primFontSz" refFor="des" refForName="Parent1" op="lte"/>
              <dgm:constr type="primFontSz" for="des" forName="Child5" refType="primFontSz" refFor="des" refForName="Parent1" op="lte"/>
              <dgm:constr type="primFontSz" for="des" forName="Child6" refType="primFontSz" refFor="des" refForName="Parent1" op="lte"/>
              <dgm:constr type="primFontSz" for="des" forName="Child7" refType="primFontSz" refFor="des" refForName="Parent1" op="lte"/>
              <dgm:constr type="primFontSz" for="des" forName="Child8" refType="primFontSz" refFor="des" refForName="Parent1" op="lte"/>
              <dgm:constr type="primFontSz" for="des" forName="Child9" refType="primFontSz" refFor="des" refForName="Parent1" op="lte"/>
              <dgm:constr type="primFontSz" for="des" forName="Child10" refType="primFontSz" refFor="des" refForName="Parent1" op="lte"/>
              <dgm:constr type="primFontSz" for="des" forName="Child11" refType="primFontSz" refFor="des" refForName="Parent1" op="lte"/>
              <dgm:constr type="primFontSz" for="des" forName="Child1" refType="primFontSz" refFor="des" refForName="Parent2" op="lte"/>
              <dgm:constr type="primFontSz" for="des" forName="Child2" refType="primFontSz" refFor="des" refForName="Parent2" op="lte"/>
              <dgm:constr type="primFontSz" for="des" forName="Child3" refType="primFontSz" refFor="des" refForName="Parent2" op="lte"/>
              <dgm:constr type="primFontSz" for="des" forName="Child4" refType="primFontSz" refFor="des" refForName="Parent2" op="lte"/>
              <dgm:constr type="primFontSz" for="des" forName="Child5" refType="primFontSz" refFor="des" refForName="Parent2" op="lte"/>
              <dgm:constr type="primFontSz" for="des" forName="Child6" refType="primFontSz" refFor="des" refForName="Parent2" op="lte"/>
              <dgm:constr type="primFontSz" for="des" forName="Child7" refType="primFontSz" refFor="des" refForName="Parent2" op="lte"/>
              <dgm:constr type="primFontSz" for="des" forName="Child8" refType="primFontSz" refFor="des" refForName="Parent2" op="lte"/>
              <dgm:constr type="primFontSz" for="des" forName="Child9" refType="primFontSz" refFor="des" refForName="Parent2" op="lte"/>
              <dgm:constr type="primFontSz" for="des" forName="Child10" refType="primFontSz" refFor="des" refForName="Parent2" op="lte"/>
              <dgm:constr type="primFontSz" for="des" forName="Child11" refType="primFontSz" refFor="des" refForName="Parent2" op="lte"/>
              <dgm:constr type="primFontSz" for="des" forName="Child1" refType="primFontSz" refFor="des" refForName="Parent3" op="lte"/>
              <dgm:constr type="primFontSz" for="des" forName="Child2" refType="primFontSz" refFor="des" refForName="Parent3" op="lte"/>
              <dgm:constr type="primFontSz" for="des" forName="Child3" refType="primFontSz" refFor="des" refForName="Parent3" op="lte"/>
              <dgm:constr type="primFontSz" for="des" forName="Child4" refType="primFontSz" refFor="des" refForName="Parent3" op="lte"/>
              <dgm:constr type="primFontSz" for="des" forName="Child5" refType="primFontSz" refFor="des" refForName="Parent3" op="lte"/>
              <dgm:constr type="primFontSz" for="des" forName="Child6" refType="primFontSz" refFor="des" refForName="Parent3" op="lte"/>
              <dgm:constr type="primFontSz" for="des" forName="Child7" refType="primFontSz" refFor="des" refForName="Parent3" op="lte"/>
              <dgm:constr type="primFontSz" for="des" forName="Child8" refType="primFontSz" refFor="des" refForName="Parent3" op="lte"/>
              <dgm:constr type="primFontSz" for="des" forName="Child9" refType="primFontSz" refFor="des" refForName="Parent3" op="lte"/>
              <dgm:constr type="primFontSz" for="des" forName="Child10" refType="primFontSz" refFor="des" refForName="Parent3" op="lte"/>
              <dgm:constr type="primFontSz" for="des" forName="Child11" refType="primFontSz" refFor="des" refForName="Parent3" op="lte"/>
              <dgm:constr type="primFontSz" for="des" forName="Child1" refType="primFontSz" refFor="des" refForName="Parent4" op="lte"/>
              <dgm:constr type="primFontSz" for="des" forName="Child2" refType="primFontSz" refFor="des" refForName="Parent4" op="lte"/>
              <dgm:constr type="primFontSz" for="des" forName="Child3" refType="primFontSz" refFor="des" refForName="Parent4" op="lte"/>
              <dgm:constr type="primFontSz" for="des" forName="Child4" refType="primFontSz" refFor="des" refForName="Parent4" op="lte"/>
              <dgm:constr type="primFontSz" for="des" forName="Child5" refType="primFontSz" refFor="des" refForName="Parent4" op="lte"/>
              <dgm:constr type="primFontSz" for="des" forName="Child6" refType="primFontSz" refFor="des" refForName="Parent4" op="lte"/>
              <dgm:constr type="primFontSz" for="des" forName="Child7" refType="primFontSz" refFor="des" refForName="Parent4" op="lte"/>
              <dgm:constr type="primFontSz" for="des" forName="Child8" refType="primFontSz" refFor="des" refForName="Parent4" op="lte"/>
              <dgm:constr type="primFontSz" for="des" forName="Child9" refType="primFontSz" refFor="des" refForName="Parent4" op="lte"/>
              <dgm:constr type="primFontSz" for="des" forName="Child10" refType="primFontSz" refFor="des" refForName="Parent4" op="lte"/>
              <dgm:constr type="primFontSz" for="des" forName="Child11" refType="primFontSz" refFor="des" refForName="Parent4" op="lte"/>
              <dgm:constr type="primFontSz" for="des" forName="Child1" refType="primFontSz" refFor="des" refForName="Parent5" op="lte"/>
              <dgm:constr type="primFontSz" for="des" forName="Child2" refType="primFontSz" refFor="des" refForName="Parent5" op="lte"/>
              <dgm:constr type="primFontSz" for="des" forName="Child3" refType="primFontSz" refFor="des" refForName="Parent5" op="lte"/>
              <dgm:constr type="primFontSz" for="des" forName="Child4" refType="primFontSz" refFor="des" refForName="Parent5" op="lte"/>
              <dgm:constr type="primFontSz" for="des" forName="Child5" refType="primFontSz" refFor="des" refForName="Parent5" op="lte"/>
              <dgm:constr type="primFontSz" for="des" forName="Child6" refType="primFontSz" refFor="des" refForName="Parent5" op="lte"/>
              <dgm:constr type="primFontSz" for="des" forName="Child7" refType="primFontSz" refFor="des" refForName="Parent5" op="lte"/>
              <dgm:constr type="primFontSz" for="des" forName="Child8" refType="primFontSz" refFor="des" refForName="Parent5" op="lte"/>
              <dgm:constr type="primFontSz" for="des" forName="Child9" refType="primFontSz" refFor="des" refForName="Parent5" op="lte"/>
              <dgm:constr type="primFontSz" for="des" forName="Child10" refType="primFontSz" refFor="des" refForName="Parent5" op="lte"/>
              <dgm:constr type="primFontSz" for="des" forName="Child11" refType="primFontSz" refFor="des" refForName="Parent5" op="lte"/>
              <dgm:constr type="primFontSz" for="des" forName="Child1" refType="primFontSz" refFor="des" refForName="Parent6" op="lte"/>
              <dgm:constr type="primFontSz" for="des" forName="Child2" refType="primFontSz" refFor="des" refForName="Parent6" op="lte"/>
              <dgm:constr type="primFontSz" for="des" forName="Child3" refType="primFontSz" refFor="des" refForName="Parent6" op="lte"/>
              <dgm:constr type="primFontSz" for="des" forName="Child4" refType="primFontSz" refFor="des" refForName="Parent6" op="lte"/>
              <dgm:constr type="primFontSz" for="des" forName="Child5" refType="primFontSz" refFor="des" refForName="Parent6" op="lte"/>
              <dgm:constr type="primFontSz" for="des" forName="Child6" refType="primFontSz" refFor="des" refForName="Parent6" op="lte"/>
              <dgm:constr type="primFontSz" for="des" forName="Child7" refType="primFontSz" refFor="des" refForName="Parent6" op="lte"/>
              <dgm:constr type="primFontSz" for="des" forName="Child8" refType="primFontSz" refFor="des" refForName="Parent6" op="lte"/>
              <dgm:constr type="primFontSz" for="des" forName="Child9" refType="primFontSz" refFor="des" refForName="Parent6" op="lte"/>
              <dgm:constr type="primFontSz" for="des" forName="Child10" refType="primFontSz" refFor="des" refForName="Parent6" op="lte"/>
              <dgm:constr type="primFontSz" for="des" forName="Child11" refType="primFontSz" refFor="des" refForName="Parent6" op="lte"/>
              <dgm:constr type="primFontSz" for="des" forName="Child1" refType="primFontSz" refFor="des" refForName="Parent7" op="lte"/>
              <dgm:constr type="primFontSz" for="des" forName="Child2" refType="primFontSz" refFor="des" refForName="Parent7" op="lte"/>
              <dgm:constr type="primFontSz" for="des" forName="Child3" refType="primFontSz" refFor="des" refForName="Parent7" op="lte"/>
              <dgm:constr type="primFontSz" for="des" forName="Child4" refType="primFontSz" refFor="des" refForName="Parent7" op="lte"/>
              <dgm:constr type="primFontSz" for="des" forName="Child5" refType="primFontSz" refFor="des" refForName="Parent7" op="lte"/>
              <dgm:constr type="primFontSz" for="des" forName="Child6" refType="primFontSz" refFor="des" refForName="Parent7" op="lte"/>
              <dgm:constr type="primFontSz" for="des" forName="Child7" refType="primFontSz" refFor="des" refForName="Parent7" op="lte"/>
              <dgm:constr type="primFontSz" for="des" forName="Child8" refType="primFontSz" refFor="des" refForName="Parent7" op="lte"/>
              <dgm:constr type="primFontSz" for="des" forName="Child9" refType="primFontSz" refFor="des" refForName="Parent7" op="lte"/>
              <dgm:constr type="primFontSz" for="des" forName="Child10" refType="primFontSz" refFor="des" refForName="Parent7" op="lte"/>
              <dgm:constr type="primFontSz" for="des" forName="Child11" refType="primFontSz" refFor="des" refForName="Parent7" op="lte"/>
              <dgm:constr type="primFontSz" for="des" forName="Child1" refType="primFontSz" refFor="des" refForName="Parent8" op="lte"/>
              <dgm:constr type="primFontSz" for="des" forName="Child2" refType="primFontSz" refFor="des" refForName="Parent8" op="lte"/>
              <dgm:constr type="primFontSz" for="des" forName="Child3" refType="primFontSz" refFor="des" refForName="Parent8" op="lte"/>
              <dgm:constr type="primFontSz" for="des" forName="Child4" refType="primFontSz" refFor="des" refForName="Parent8" op="lte"/>
              <dgm:constr type="primFontSz" for="des" forName="Child5" refType="primFontSz" refFor="des" refForName="Parent8" op="lte"/>
              <dgm:constr type="primFontSz" for="des" forName="Child6" refType="primFontSz" refFor="des" refForName="Parent8" op="lte"/>
              <dgm:constr type="primFontSz" for="des" forName="Child7" refType="primFontSz" refFor="des" refForName="Parent8" op="lte"/>
              <dgm:constr type="primFontSz" for="des" forName="Child8" refType="primFontSz" refFor="des" refForName="Parent8" op="lte"/>
              <dgm:constr type="primFontSz" for="des" forName="Child9" refType="primFontSz" refFor="des" refForName="Parent8" op="lte"/>
              <dgm:constr type="primFontSz" for="des" forName="Child10" refType="primFontSz" refFor="des" refForName="Parent8" op="lte"/>
              <dgm:constr type="primFontSz" for="des" forName="Child11" refType="primFontSz" refFor="des" refForName="Parent8" op="lte"/>
              <dgm:constr type="primFontSz" for="des" forName="Child1" refType="primFontSz" refFor="des" refForName="Parent9" op="lte"/>
              <dgm:constr type="primFontSz" for="des" forName="Child2" refType="primFontSz" refFor="des" refForName="Parent9" op="lte"/>
              <dgm:constr type="primFontSz" for="des" forName="Child3" refType="primFontSz" refFor="des" refForName="Parent9" op="lte"/>
              <dgm:constr type="primFontSz" for="des" forName="Child4" refType="primFontSz" refFor="des" refForName="Parent9" op="lte"/>
              <dgm:constr type="primFontSz" for="des" forName="Child5" refType="primFontSz" refFor="des" refForName="Parent9" op="lte"/>
              <dgm:constr type="primFontSz" for="des" forName="Child6" refType="primFontSz" refFor="des" refForName="Parent9" op="lte"/>
              <dgm:constr type="primFontSz" for="des" forName="Child7" refType="primFontSz" refFor="des" refForName="Parent9" op="lte"/>
              <dgm:constr type="primFontSz" for="des" forName="Child8" refType="primFontSz" refFor="des" refForName="Parent9" op="lte"/>
              <dgm:constr type="primFontSz" for="des" forName="Child9" refType="primFontSz" refFor="des" refForName="Parent9" op="lte"/>
              <dgm:constr type="primFontSz" for="des" forName="Child10" refType="primFontSz" refFor="des" refForName="Parent9" op="lte"/>
              <dgm:constr type="primFontSz" for="des" forName="Child11" refType="primFontSz" refFor="des" refForName="Parent9" op="lte"/>
              <dgm:constr type="primFontSz" for="des" forName="Child1" refType="primFontSz" refFor="des" refForName="Parent10" op="lte"/>
              <dgm:constr type="primFontSz" for="des" forName="Child2" refType="primFontSz" refFor="des" refForName="Parent10" op="lte"/>
              <dgm:constr type="primFontSz" for="des" forName="Child3" refType="primFontSz" refFor="des" refForName="Parent10" op="lte"/>
              <dgm:constr type="primFontSz" for="des" forName="Child4" refType="primFontSz" refFor="des" refForName="Parent10" op="lte"/>
              <dgm:constr type="primFontSz" for="des" forName="Child5" refType="primFontSz" refFor="des" refForName="Parent10" op="lte"/>
              <dgm:constr type="primFontSz" for="des" forName="Child6" refType="primFontSz" refFor="des" refForName="Parent10" op="lte"/>
              <dgm:constr type="primFontSz" for="des" forName="Child7" refType="primFontSz" refFor="des" refForName="Parent10" op="lte"/>
              <dgm:constr type="primFontSz" for="des" forName="Child8" refType="primFontSz" refFor="des" refForName="Parent10" op="lte"/>
              <dgm:constr type="primFontSz" for="des" forName="Child9" refType="primFontSz" refFor="des" refForName="Parent10" op="lte"/>
              <dgm:constr type="primFontSz" for="des" forName="Child10" refType="primFontSz" refFor="des" refForName="Parent10" op="lte"/>
              <dgm:constr type="primFontSz" for="des" forName="Child11" refType="primFontSz" refFor="des" refForName="Parent10" op="lte"/>
              <dgm:constr type="primFontSz" for="des" forName="Child1" refType="primFontSz" refFor="des" refForName="Parent11" op="lte"/>
              <dgm:constr type="primFontSz" for="des" forName="Child2" refType="primFontSz" refFor="des" refForName="Parent11" op="lte"/>
              <dgm:constr type="primFontSz" for="des" forName="Child3" refType="primFontSz" refFor="des" refForName="Parent11" op="lte"/>
              <dgm:constr type="primFontSz" for="des" forName="Child4" refType="primFontSz" refFor="des" refForName="Parent11" op="lte"/>
              <dgm:constr type="primFontSz" for="des" forName="Child5" refType="primFontSz" refFor="des" refForName="Parent11" op="lte"/>
              <dgm:constr type="primFontSz" for="des" forName="Child6" refType="primFontSz" refFor="des" refForName="Parent11" op="lte"/>
              <dgm:constr type="primFontSz" for="des" forName="Child7" refType="primFontSz" refFor="des" refForName="Parent11" op="lte"/>
              <dgm:constr type="primFontSz" for="des" forName="Child8" refType="primFontSz" refFor="des" refForName="Parent11" op="lte"/>
              <dgm:constr type="primFontSz" for="des" forName="Child9" refType="primFontSz" refFor="des" refForName="Parent11" op="lte"/>
              <dgm:constr type="primFontSz" for="des" forName="Child10" refType="primFontSz" refFor="des" refForName="Parent11" op="lte"/>
              <dgm:constr type="primFontSz" for="des" forName="Child11" refType="primFontSz" refFor="des" refForName="Parent11" op="lte"/>
              <dgm:constr type="primFontSz" for="des" forName="Parent2" refType="primFontSz" refFor="des" refForName="Parent1" op="equ"/>
              <dgm:constr type="primFontSz" for="des" forName="Parent3" refType="primFontSz" refFor="des" refForName="Parent1" op="equ"/>
              <dgm:constr type="primFontSz" for="des" forName="Parent4" refType="primFontSz" refFor="des" refForName="Parent1" op="equ"/>
              <dgm:constr type="primFontSz" for="des" forName="Parent5" refType="primFontSz" refFor="des" refForName="Parent1" op="equ"/>
              <dgm:constr type="primFontSz" for="des" forName="Parent6" refType="primFontSz" refFor="des" refForName="Parent1" op="equ"/>
              <dgm:constr type="primFontSz" for="des" forName="Parent7" refType="primFontSz" refFor="des" refForName="Parent1" op="equ"/>
              <dgm:constr type="primFontSz" for="des" forName="Parent8" refType="primFontSz" refFor="des" refForName="Parent1" op="equ"/>
              <dgm:constr type="primFontSz" for="des" forName="Parent9" refType="primFontSz" refFor="des" refForName="Parent1" op="equ"/>
              <dgm:constr type="primFontSz" for="des" forName="Parent10" refType="primFontSz" refFor="des" refForName="Parent1" op="equ"/>
              <dgm:constr type="primFontSz" for="des" forName="Parent11" refType="primFontSz" refFor="des" refForName="Parent1" op="equ"/>
              <dgm:constr type="primFontSz" for="des" forName="Child2" refType="primFontSz" refFor="des" refForName="Child1" op="equ"/>
              <dgm:constr type="primFontSz" for="des" forName="Child3" refType="primFontSz" refFor="des" refForName="Child1" op="equ"/>
              <dgm:constr type="primFontSz" for="des" forName="Child4" refType="primFontSz" refFor="des" refForName="Child1" op="equ"/>
              <dgm:constr type="primFontSz" for="des" forName="Child5" refType="primFontSz" refFor="des" refForName="Child1" op="equ"/>
              <dgm:constr type="primFontSz" for="des" forName="Child6" refType="primFontSz" refFor="des" refForName="Child1" op="equ"/>
              <dgm:constr type="primFontSz" for="des" forName="Child7" refType="primFontSz" refFor="des" refForName="Child1" op="equ"/>
              <dgm:constr type="primFontSz" for="des" forName="Child8" refType="primFontSz" refFor="des" refForName="Child1" op="equ"/>
              <dgm:constr type="primFontSz" for="des" forName="Child9" refType="primFontSz" refFor="des" refForName="Child1" op="equ"/>
              <dgm:constr type="primFontSz" for="des" forName="Child10" refType="primFontSz" refFor="des" refForName="Child1" op="equ"/>
              <dgm:constr type="primFontSz" for="des" forName="Child11" refType="primFontSz" refFor="des" refForName="Child1" op="equ"/>
              <dgm:constr type="l" for="ch" forName="Parent11" refType="w" fact="0.9277"/>
              <dgm:constr type="t" for="ch" forName="Parent11" refType="h" fact="0.2022"/>
              <dgm:constr type="w" for="ch" forName="Parent11" refType="w" fact="0.0579"/>
              <dgm:constr type="h" for="ch" forName="Parent11" refType="h" fact="0.3799"/>
              <dgm:constr type="l" for="ch" forName="Parent10" refType="w" fact="0.838"/>
              <dgm:constr type="t" for="ch" forName="Parent10" refType="h" fact="0.2022"/>
              <dgm:constr type="w" for="ch" forName="Parent10" refType="w" fact="0.0579"/>
              <dgm:constr type="h" for="ch" forName="Parent10" refType="h" fact="0.3799"/>
              <dgm:constr type="l" for="ch" forName="Parent9" refType="w" fact="0.7483"/>
              <dgm:constr type="t" for="ch" forName="Parent9" refType="h" fact="0.2022"/>
              <dgm:constr type="w" for="ch" forName="Parent9" refType="w" fact="0.0579"/>
              <dgm:constr type="h" for="ch" forName="Parent9" refType="h" fact="0.3799"/>
              <dgm:constr type="l" for="ch" forName="Parent8" refType="w" fact="0.6586"/>
              <dgm:constr type="t" for="ch" forName="Parent8" refType="h" fact="0.2022"/>
              <dgm:constr type="w" for="ch" forName="Parent8" refType="w" fact="0.0579"/>
              <dgm:constr type="h" for="ch" forName="Parent8" refType="h" fact="0.3799"/>
              <dgm:constr type="l" for="ch" forName="Parent7" refType="w" fact="0.5689"/>
              <dgm:constr type="t" for="ch" forName="Parent7" refType="h" fact="0.2022"/>
              <dgm:constr type="w" for="ch" forName="Parent7" refType="w" fact="0.0579"/>
              <dgm:constr type="h" for="ch" forName="Parent7" refType="h" fact="0.3799"/>
              <dgm:constr type="l" for="ch" forName="Parent6" refType="w" fact="0.4792"/>
              <dgm:constr type="t" for="ch" forName="Parent6" refType="h" fact="0.2022"/>
              <dgm:constr type="w" for="ch" forName="Parent6" refType="w" fact="0.0579"/>
              <dgm:constr type="h" for="ch" forName="Parent6" refType="h" fact="0.3799"/>
              <dgm:constr type="l" for="ch" forName="Parent5" refType="w" fact="0.3895"/>
              <dgm:constr type="t" for="ch" forName="Parent5" refType="h" fact="0.2022"/>
              <dgm:constr type="w" for="ch" forName="Parent5" refType="w" fact="0.0579"/>
              <dgm:constr type="h" for="ch" forName="Parent5" refType="h" fact="0.3799"/>
              <dgm:constr type="l" for="ch" forName="Parent4" refType="w" fact="0.2999"/>
              <dgm:constr type="t" for="ch" forName="Parent4" refType="h" fact="0.2022"/>
              <dgm:constr type="w" for="ch" forName="Parent4" refType="w" fact="0.0579"/>
              <dgm:constr type="h" for="ch" forName="Parent4" refType="h" fact="0.3799"/>
              <dgm:constr type="l" for="ch" forName="Parent3" refType="w" fact="0.2102"/>
              <dgm:constr type="t" for="ch" forName="Parent3" refType="h" fact="0.2022"/>
              <dgm:constr type="w" for="ch" forName="Parent3" refType="w" fact="0.0579"/>
              <dgm:constr type="h" for="ch" forName="Parent3" refType="h" fact="0.3799"/>
              <dgm:constr type="l" for="ch" forName="Parent2" refType="w" fact="0.1205"/>
              <dgm:constr type="t" for="ch" forName="Parent2" refType="h" fact="0.2022"/>
              <dgm:constr type="w" for="ch" forName="Parent2" refType="w" fact="0.0579"/>
              <dgm:constr type="h" for="ch" forName="Parent2" refType="h" fact="0.3799"/>
              <dgm:constr type="l" for="ch" forName="Parent1" refType="w" fact="0.0308"/>
              <dgm:constr type="t" for="ch" forName="Parent1" refType="h" fact="0.2022"/>
              <dgm:constr type="w" for="ch" forName="Parent1" refType="w" fact="0.0579"/>
              <dgm:constr type="h" for="ch" forName="Parent1" refType="h" fact="0.3799"/>
              <dgm:constr type="l" for="ch" forName="Accent11" refType="w" fact="0.9132"/>
              <dgm:constr type="t" for="ch" forName="Accent11" refType="h" fact="0.1072"/>
              <dgm:constr type="w" for="ch" forName="Accent11" refType="w" fact="0.0868"/>
              <dgm:constr type="h" for="ch" forName="Accent11" refType="h" fact="0.5699"/>
              <dgm:constr type="l" for="ch" forName="ParentBackground11" refType="w" fact="0.9161"/>
              <dgm:constr type="t" for="ch" forName="ParentBackground11" refType="h" fact="0.1262"/>
              <dgm:constr type="w" for="ch" forName="ParentBackground11" refType="w" fact="0.081"/>
              <dgm:constr type="h" for="ch" forName="ParentBackground11" refType="h" fact="0.5319"/>
              <dgm:constr type="l" for="ch" forName="Child11" refType="w" fact="0.9161"/>
              <dgm:constr type="t" for="ch" forName="Child11" refType="h" fact="0.6876"/>
              <dgm:constr type="w" for="ch" forName="Child11" refType="w" fact="0.081"/>
              <dgm:constr type="h" for="ch" forName="Child11" refType="h" fact="0.3124"/>
              <dgm:constr type="l" for="ch" forName="Accent10" refType="w" fact="0.8055"/>
              <dgm:constr type="t" for="ch" forName="Accent10" refType="h" fact="-0.0109"/>
              <dgm:constr type="w" for="ch" forName="Accent10" refType="w" fact="0.1228"/>
              <dgm:constr type="h" for="ch" forName="Accent10" refType="h" fact="0.806"/>
              <dgm:constr type="l" for="ch" forName="ParentBackground10" refType="w" fact="0.8264"/>
              <dgm:constr type="t" for="ch" forName="ParentBackground10" refType="h" fact="0.1262"/>
              <dgm:constr type="w" for="ch" forName="ParentBackground10" refType="w" fact="0.081"/>
              <dgm:constr type="h" for="ch" forName="ParentBackground10" refType="h" fact="0.5319"/>
              <dgm:constr type="l" for="ch" forName="Child10" refType="w" fact="0.8264"/>
              <dgm:constr type="t" for="ch" forName="Child10" refType="h" fact="0.6876"/>
              <dgm:constr type="w" for="ch" forName="Child10" refType="w" fact="0.081"/>
              <dgm:constr type="h" for="ch" forName="Child10" refType="h" fact="0.3124"/>
              <dgm:constr type="l" for="ch" forName="Accent9" refType="w" fact="0.7158"/>
              <dgm:constr type="t" for="ch" forName="Accent9" refType="h" fact="-0.0109"/>
              <dgm:constr type="w" for="ch" forName="Accent9" refType="w" fact="0.1228"/>
              <dgm:constr type="h" for="ch" forName="Accent9" refType="h" fact="0.806"/>
              <dgm:constr type="l" for="ch" forName="ParentBackground9" refType="w" fact="0.7367"/>
              <dgm:constr type="t" for="ch" forName="ParentBackground9" refType="h" fact="0.1262"/>
              <dgm:constr type="w" for="ch" forName="ParentBackground9" refType="w" fact="0.081"/>
              <dgm:constr type="h" for="ch" forName="ParentBackground9" refType="h" fact="0.5319"/>
              <dgm:constr type="l" for="ch" forName="Child9" refType="w" fact="0.7367"/>
              <dgm:constr type="t" for="ch" forName="Child9" refType="h" fact="0.6876"/>
              <dgm:constr type="w" for="ch" forName="Child9" refType="w" fact="0.081"/>
              <dgm:constr type="h" for="ch" forName="Child9" refType="h" fact="0.3124"/>
              <dgm:constr type="l" for="ch" forName="Accent8" refType="w" fact="0.6261"/>
              <dgm:constr type="t" for="ch" forName="Accent8" refType="h" fact="-0.0109"/>
              <dgm:constr type="w" for="ch" forName="Accent8" refType="w" fact="0.1228"/>
              <dgm:constr type="h" for="ch" forName="Accent8" refType="h" fact="0.806"/>
              <dgm:constr type="l" for="ch" forName="ParentBackground8" refType="w" fact="0.647"/>
              <dgm:constr type="t" for="ch" forName="ParentBackground8" refType="h" fact="0.1262"/>
              <dgm:constr type="w" for="ch" forName="ParentBackground8" refType="w" fact="0.081"/>
              <dgm:constr type="h" for="ch" forName="ParentBackground8" refType="h" fact="0.5319"/>
              <dgm:constr type="l" for="ch" forName="Child8" refType="w" fact="0.647"/>
              <dgm:constr type="t" for="ch" forName="Child8" refType="h" fact="0.6876"/>
              <dgm:constr type="w" for="ch" forName="Child8" refType="w" fact="0.081"/>
              <dgm:constr type="h" for="ch" forName="Child8" refType="h" fact="0.3124"/>
              <dgm:constr type="l" for="ch" forName="Accent7" refType="w" fact="0.5364"/>
              <dgm:constr type="t" for="ch" forName="Accent7" refType="h" fact="-0.0109"/>
              <dgm:constr type="w" for="ch" forName="Accent7" refType="w" fact="0.1228"/>
              <dgm:constr type="h" for="ch" forName="Accent7" refType="h" fact="0.806"/>
              <dgm:constr type="l" for="ch" forName="ParentBackground7" refType="w" fact="0.5573"/>
              <dgm:constr type="t" for="ch" forName="ParentBackground7" refType="h" fact="0.1262"/>
              <dgm:constr type="w" for="ch" forName="ParentBackground7" refType="w" fact="0.081"/>
              <dgm:constr type="h" for="ch" forName="ParentBackground7" refType="h" fact="0.5319"/>
              <dgm:constr type="l" for="ch" forName="Child7" refType="w" fact="0.5573"/>
              <dgm:constr type="t" for="ch" forName="Child7" refType="h" fact="0.6876"/>
              <dgm:constr type="w" for="ch" forName="Child7" refType="w" fact="0.081"/>
              <dgm:constr type="h" for="ch" forName="Child7" refType="h" fact="0.3124"/>
              <dgm:constr type="l" for="ch" forName="Accent6" refType="w" fact="0.4467"/>
              <dgm:constr type="t" for="ch" forName="Accent6" refType="h" fact="-0.0109"/>
              <dgm:constr type="w" for="ch" forName="Accent6" refType="w" fact="0.1228"/>
              <dgm:constr type="h" for="ch" forName="Accent6" refType="h" fact="0.806"/>
              <dgm:constr type="l" for="ch" forName="ParentBackground6" refType="w" fact="0.4677"/>
              <dgm:constr type="t" for="ch" forName="ParentBackground6" refType="h" fact="0.1262"/>
              <dgm:constr type="w" for="ch" forName="ParentBackground6" refType="w" fact="0.081"/>
              <dgm:constr type="h" for="ch" forName="ParentBackground6" refType="h" fact="0.5319"/>
              <dgm:constr type="l" for="ch" forName="Child6" refType="w" fact="0.4677"/>
              <dgm:constr type="t" for="ch" forName="Child6" refType="h" fact="0.6876"/>
              <dgm:constr type="w" for="ch" forName="Child6" refType="w" fact="0.081"/>
              <dgm:constr type="h" for="ch" forName="Child6" refType="h" fact="0.3124"/>
              <dgm:constr type="l" for="ch" forName="Accent5" refType="w" fact="0.3571"/>
              <dgm:constr type="t" for="ch" forName="Accent5" refType="h" fact="-0.0109"/>
              <dgm:constr type="w" for="ch" forName="Accent5" refType="w" fact="0.1228"/>
              <dgm:constr type="h" for="ch" forName="Accent5" refType="h" fact="0.806"/>
              <dgm:constr type="l" for="ch" forName="ParentBackground5" refType="w" fact="0.378"/>
              <dgm:constr type="t" for="ch" forName="ParentBackground5" refType="h" fact="0.1262"/>
              <dgm:constr type="w" for="ch" forName="ParentBackground5" refType="w" fact="0.081"/>
              <dgm:constr type="h" for="ch" forName="ParentBackground5" refType="h" fact="0.5319"/>
              <dgm:constr type="l" for="ch" forName="Child5" refType="w" fact="0.378"/>
              <dgm:constr type="t" for="ch" forName="Child5" refType="h" fact="0.6876"/>
              <dgm:constr type="w" for="ch" forName="Child5" refType="w" fact="0.081"/>
              <dgm:constr type="h" for="ch" forName="Child5" refType="h" fact="0.3124"/>
              <dgm:constr type="l" for="ch" forName="Accent4" refType="w" fact="0.2674"/>
              <dgm:constr type="t" for="ch" forName="Accent4" refType="h" fact="-0.0109"/>
              <dgm:constr type="w" for="ch" forName="Accent4" refType="w" fact="0.1228"/>
              <dgm:constr type="h" for="ch" forName="Accent4" refType="h" fact="0.806"/>
              <dgm:constr type="l" for="ch" forName="ParentBackground4" refType="w" fact="0.2883"/>
              <dgm:constr type="t" for="ch" forName="ParentBackground4" refType="h" fact="0.1262"/>
              <dgm:constr type="w" for="ch" forName="ParentBackground4" refType="w" fact="0.081"/>
              <dgm:constr type="h" for="ch" forName="ParentBackground4" refType="h" fact="0.5319"/>
              <dgm:constr type="l" for="ch" forName="Child4" refType="w" fact="0.2883"/>
              <dgm:constr type="t" for="ch" forName="Child4" refType="h" fact="0.6876"/>
              <dgm:constr type="w" for="ch" forName="Child4" refType="w" fact="0.081"/>
              <dgm:constr type="h" for="ch" forName="Child4" refType="h" fact="0.3124"/>
              <dgm:constr type="l" for="ch" forName="Accent3" refType="w" fact="0.1777"/>
              <dgm:constr type="t" for="ch" forName="Accent3" refType="h" fact="-0.0109"/>
              <dgm:constr type="w" for="ch" forName="Accent3" refType="w" fact="0.1228"/>
              <dgm:constr type="h" for="ch" forName="Accent3" refType="h" fact="0.806"/>
              <dgm:constr type="l" for="ch" forName="ParentBackground3" refType="w" fact="0.1986"/>
              <dgm:constr type="t" for="ch" forName="ParentBackground3" refType="h" fact="0.1262"/>
              <dgm:constr type="w" for="ch" forName="ParentBackground3" refType="w" fact="0.081"/>
              <dgm:constr type="h" for="ch" forName="ParentBackground3" refType="h" fact="0.5319"/>
              <dgm:constr type="l" for="ch" forName="Child3" refType="w" fact="0.1986"/>
              <dgm:constr type="t" for="ch" forName="Child3" refType="h" fact="0.6876"/>
              <dgm:constr type="w" for="ch" forName="Child3" refType="w" fact="0.081"/>
              <dgm:constr type="h" for="ch" forName="Child3" refType="h" fact="0.3124"/>
              <dgm:constr type="l" for="ch" forName="Accent2" refType="w" fact="0.088"/>
              <dgm:constr type="t" for="ch" forName="Accent2" refType="h" fact="-0.0109"/>
              <dgm:constr type="w" for="ch" forName="Accent2" refType="w" fact="0.1228"/>
              <dgm:constr type="h" for="ch" forName="Accent2" refType="h" fact="0.806"/>
              <dgm:constr type="l" for="ch" forName="ParentBackground2" refType="w" fact="0.1089"/>
              <dgm:constr type="t" for="ch" forName="ParentBackground2" refType="h" fact="0.1262"/>
              <dgm:constr type="w" for="ch" forName="ParentBackground2" refType="w" fact="0.081"/>
              <dgm:constr type="h" for="ch" forName="ParentBackground2" refType="h" fact="0.5319"/>
              <dgm:constr type="l" for="ch" forName="Child2" refType="w" fact="0.1089"/>
              <dgm:constr type="t" for="ch" forName="Child2" refType="h" fact="0.6876"/>
              <dgm:constr type="w" for="ch" forName="Child2" refType="w" fact="0.081"/>
              <dgm:constr type="h" for="ch" forName="Child2" refType="h" fact="0.3124"/>
              <dgm:constr type="l" for="ch" forName="Accent1" refType="w" fact="-0.0017"/>
              <dgm:constr type="t" for="ch" forName="Accent1" refType="h" fact="-0.0109"/>
              <dgm:constr type="w" for="ch" forName="Accent1" refType="w" fact="0.1228"/>
              <dgm:constr type="h" for="ch" forName="Accent1" refType="h" fact="0.806"/>
              <dgm:constr type="l" for="ch" forName="ParentBackground1" refType="w" fact="0.0192"/>
              <dgm:constr type="t" for="ch" forName="ParentBackground1" refType="h" fact="0.1262"/>
              <dgm:constr type="w" for="ch" forName="ParentBackground1" refType="w" fact="0.081"/>
              <dgm:constr type="h" for="ch" forName="ParentBackground1" refType="h" fact="0.5319"/>
              <dgm:constr type="l" for="ch" forName="Child1" refType="w" fact="0.0192"/>
              <dgm:constr type="t" for="ch" forName="Child1" refType="h" fact="0.6876"/>
              <dgm:constr type="w" for="ch" forName="Child1" refType="w" fact="0.081"/>
              <dgm:constr type="h" for="ch" forName="Child1" refType="h" fact="0.3124"/>
            </dgm:constrLst>
          </dgm:else>
        </dgm:choose>
      </dgm:if>
      <dgm:else name="Name15">
        <dgm:choose name="Name16">
          <dgm:if name="Name17" axis="ch" ptType="node" func="cnt" op="equ" val="1">
            <dgm:alg type="composite">
              <dgm:param type="ar" val="0.6383"/>
            </dgm:alg>
            <dgm:constrLst>
              <dgm:constr type="primFontSz" for="des" forName="Child1" val="65"/>
              <dgm:constr type="primFontSz" for="des" forName="Parent1" val="65"/>
              <dgm:constr type="primFontSz" for="des" forName="Child1" refType="primFontSz" refFor="des" refForName="Parent1" op="lte"/>
              <dgm:constr type="l" for="ch" forName="Parent1" refType="w" fact="0.1667"/>
              <dgm:constr type="t" for="ch" forName="Parent1" refType="h" fact="0.1064"/>
              <dgm:constr type="w" for="ch" forName="Parent1" refType="w" fact="0.6667"/>
              <dgm:constr type="h" for="ch" forName="Parent1" refType="h" fact="0.4255"/>
              <dgm:constr type="l" for="ch" forName="Accent1" refType="w" fact="0"/>
              <dgm:constr type="t" for="ch" forName="Accent1" refType="h" fact="0"/>
              <dgm:constr type="w" for="ch" forName="Accent1" refType="w"/>
              <dgm:constr type="h" for="ch" forName="Accent1" refType="h" fact="0.6383"/>
              <dgm:constr type="l" for="ch" forName="ParentBackground1" refType="w" fact="0.0333"/>
              <dgm:constr type="t" for="ch" forName="ParentBackground1" refType="h" fact="0.0213"/>
              <dgm:constr type="w" for="ch" forName="ParentBackground1" refType="w" fact="0.9333"/>
              <dgm:constr type="h" for="ch" forName="ParentBackground1" refType="h" fact="0.5957"/>
              <dgm:constr type="l" for="ch" forName="Child1" refType="w" fact="0.0333"/>
              <dgm:constr type="t" for="ch" forName="Child1" refType="h" fact="0.6574"/>
              <dgm:constr type="w" for="ch" forName="Child1" refType="w" fact="0.9333"/>
              <dgm:constr type="h" for="ch" forName="Child1" refType="h" fact="0.3426"/>
            </dgm:constrLst>
          </dgm:if>
          <dgm:if name="Name18" axis="ch" ptType="node" func="cnt" op="equ" val="2">
            <dgm:alg type="composite">
              <dgm:param type="ar" val="1.2659"/>
            </dgm:alg>
            <dgm:constrLst>
              <dgm:constr type="primFontSz" for="des" forName="Child1" val="65"/>
              <dgm:constr type="primFontSz" for="des" forName="Parent1" val="65"/>
              <dgm:constr type="primFontSz" for="des" forName="Child1" refType="primFontSz" refFor="des" refForName="Parent1" op="lte"/>
              <dgm:constr type="primFontSz" for="des" forName="Child2" refType="primFontSz" refFor="des" refForName="Parent1" op="lte"/>
              <dgm:constr type="primFontSz" for="des" forName="Child1" refType="primFontSz" refFor="des" refForName="Parent2" op="lte"/>
              <dgm:constr type="primFontSz" for="des" forName="Child2" refType="primFontSz" refFor="des" refForName="Parent2" op="lte"/>
              <dgm:constr type="primFontSz" for="des" forName="Parent2" refType="primFontSz" refFor="des" refForName="Parent1" op="equ"/>
              <dgm:constr type="primFontSz" for="des" forName="Child2" refType="primFontSz" refFor="des" refForName="Child1" op="equ"/>
              <dgm:constr type="r" for="ch" forName="Parent2" refType="w" fact="0.3751"/>
              <dgm:constr type="t" for="ch" forName="Parent2" refType="h" fact="0.2022"/>
              <dgm:constr type="w" for="ch" forName="Parent2" refType="w" fact="0.3001"/>
              <dgm:constr type="h" for="ch" forName="Parent2" refType="h" fact="0.3799"/>
              <dgm:constr type="r" for="ch" forName="Parent1" refType="w" fact="0.8403"/>
              <dgm:constr type="t" for="ch" forName="Parent1" refType="h" fact="0.2022"/>
              <dgm:constr type="w" for="ch" forName="Parent1" refType="w" fact="0.3001"/>
              <dgm:constr type="h" for="ch" forName="Parent1" refType="h" fact="0.3799"/>
              <dgm:constr type="r" for="ch" forName="Accent2" refType="w" fact="0.4502"/>
              <dgm:constr type="t" for="ch" forName="Accent2" refType="h" fact="0.1072"/>
              <dgm:constr type="w" for="ch" forName="Accent2" refType="w" fact="0.4502"/>
              <dgm:constr type="h" for="ch" forName="Accent2" refType="h" fact="0.5699"/>
              <dgm:constr type="r" for="ch" forName="ParentBackground2" refType="w" fact="0.4352"/>
              <dgm:constr type="t" for="ch" forName="ParentBackground2" refType="h" fact="0.1262"/>
              <dgm:constr type="w" for="ch" forName="ParentBackground2" refType="w" fact="0.4201"/>
              <dgm:constr type="h" for="ch" forName="ParentBackground2" refType="h" fact="0.5319"/>
              <dgm:constr type="r" for="ch" forName="Child2" refType="w" fact="0.4352"/>
              <dgm:constr type="t" for="ch" forName="Child2" refType="h" fact="0.6876"/>
              <dgm:constr type="w" for="ch" forName="Child2" refType="w" fact="0.4201"/>
              <dgm:constr type="h" for="ch" forName="Child2" refType="h" fact="0.3124"/>
              <dgm:constr type="r" for="ch" forName="Accent1" refType="w" fact="1.0086"/>
              <dgm:constr type="t" for="ch" forName="Accent1" refType="h" fact="-0.0109"/>
              <dgm:constr type="w" for="ch" forName="Accent1" refType="w" fact="0.6367"/>
              <dgm:constr type="h" for="ch" forName="Accent1" refType="h" fact="0.806"/>
              <dgm:constr type="r" for="ch" forName="ParentBackground1" refType="w" fact="0.9003"/>
              <dgm:constr type="t" for="ch" forName="ParentBackground1" refType="h" fact="0.1262"/>
              <dgm:constr type="w" for="ch" forName="ParentBackground1" refType="w" fact="0.4201"/>
              <dgm:constr type="h" for="ch" forName="ParentBackground1" refType="h" fact="0.5319"/>
              <dgm:constr type="r" for="ch" forName="Child1" refType="w" fact="0.9003"/>
              <dgm:constr type="t" for="ch" forName="Child1" refType="h" fact="0.6876"/>
              <dgm:constr type="w" for="ch" forName="Child1" refType="w" fact="0.4201"/>
              <dgm:constr type="h" for="ch" forName="Child1" refType="h" fact="0.3124"/>
            </dgm:constrLst>
          </dgm:if>
          <dgm:if name="Name19" axis="ch" ptType="node" func="cnt" op="equ" val="3">
            <dgm:alg type="composite">
              <dgm:param type="ar" val="1.8548"/>
            </dgm:alg>
            <dgm:constrLst>
              <dgm:constr type="primFontSz" for="des" forName="Child1" val="65"/>
              <dgm:constr type="primFontSz" for="des" forName="Parent1" val="65"/>
              <dgm:constr type="primFontSz" for="des" forName="Child1" refType="primFontSz" refFor="des" refForName="Parent1" op="lte"/>
              <dgm:constr type="primFontSz" for="des" forName="Child2" refType="primFontSz" refFor="des" refForName="Parent1" op="lte"/>
              <dgm:constr type="primFontSz" for="des" forName="Child3" refType="primFontSz" refFor="des" refForName="Parent1" op="lte"/>
              <dgm:constr type="primFontSz" for="des" forName="Child1" refType="primFontSz" refFor="des" refForName="Parent2" op="lte"/>
              <dgm:constr type="primFontSz" for="des" forName="Child2" refType="primFontSz" refFor="des" refForName="Parent2" op="lte"/>
              <dgm:constr type="primFontSz" for="des" forName="Child3" refType="primFontSz" refFor="des" refForName="Parent2" op="lte"/>
              <dgm:constr type="primFontSz" for="des" forName="Child1" refType="primFontSz" refFor="des" refForName="Parent3" op="lte"/>
              <dgm:constr type="primFontSz" for="des" forName="Child2" refType="primFontSz" refFor="des" refForName="Parent3" op="lte"/>
              <dgm:constr type="primFontSz" for="des" forName="Child3" refType="primFontSz" refFor="des" refForName="Parent3" op="lte"/>
              <dgm:constr type="primFontSz" for="des" forName="Parent2" refType="primFontSz" refFor="des" refForName="Parent1" op="equ"/>
              <dgm:constr type="primFontSz" for="des" forName="Parent3" refType="primFontSz" refFor="des" refForName="Parent1" op="equ"/>
              <dgm:constr type="primFontSz" for="des" forName="Child2" refType="primFontSz" refFor="des" refForName="Child1" op="equ"/>
              <dgm:constr type="primFontSz" for="des" forName="Child3" refType="primFontSz" refFor="des" refForName="Child1" op="equ"/>
              <dgm:constr type="r" for="ch" forName="Parent3" refType="w" fact="0.256"/>
              <dgm:constr type="t" for="ch" forName="Parent3" refType="h" fact="0.2022"/>
              <dgm:constr type="w" for="ch" forName="Parent3" refType="w" fact="0.2048"/>
              <dgm:constr type="h" for="ch" forName="Parent3" refType="h" fact="0.3799"/>
              <dgm:constr type="r" for="ch" forName="Parent2" refType="w" fact="0.5735"/>
              <dgm:constr type="t" for="ch" forName="Parent2" refType="h" fact="0.2022"/>
              <dgm:constr type="w" for="ch" forName="Parent2" refType="w" fact="0.2048"/>
              <dgm:constr type="h" for="ch" forName="Parent2" refType="h" fact="0.3799"/>
              <dgm:constr type="r" for="ch" forName="Parent1" refType="w" fact="0.891"/>
              <dgm:constr type="t" for="ch" forName="Parent1" refType="h" fact="0.2022"/>
              <dgm:constr type="w" for="ch" forName="Parent1" refType="w" fact="0.2048"/>
              <dgm:constr type="h" for="ch" forName="Parent1" refType="h" fact="0.3799"/>
              <dgm:constr type="r" for="ch" forName="Accent3" refType="w" fact="0.3072"/>
              <dgm:constr type="t" for="ch" forName="Accent3" refType="h" fact="0.1072"/>
              <dgm:constr type="w" for="ch" forName="Accent3" refType="w" fact="0.3072"/>
              <dgm:constr type="h" for="ch" forName="Accent3" refType="h" fact="0.5699"/>
              <dgm:constr type="r" for="ch" forName="ParentBackground3" refType="w" fact="0.297"/>
              <dgm:constr type="t" for="ch" forName="ParentBackground3" refType="h" fact="0.1262"/>
              <dgm:constr type="w" for="ch" forName="ParentBackground3" refType="w" fact="0.2868"/>
              <dgm:constr type="h" for="ch" forName="ParentBackground3" refType="h" fact="0.5319"/>
              <dgm:constr type="r" for="ch" forName="Child3" refType="w" fact="0.297"/>
              <dgm:constr type="t" for="ch" forName="Child3" refType="h" fact="0.6876"/>
              <dgm:constr type="w" for="ch" forName="Child3" refType="w" fact="0.2868"/>
              <dgm:constr type="h" for="ch" forName="Child3" refType="h" fact="0.3124"/>
              <dgm:constr type="r" for="ch" forName="Accent2" refType="w" fact="0.6878"/>
              <dgm:constr type="t" for="ch" forName="Accent2" refType="h" fact="-0.0109"/>
              <dgm:constr type="w" for="ch" forName="Accent2" refType="w" fact="0.4334"/>
              <dgm:constr type="h" for="ch" forName="Accent2" refType="h" fact="0.806"/>
              <dgm:constr type="r" for="ch" forName="ParentBackground2" refType="w" fact="0.6145"/>
              <dgm:constr type="t" for="ch" forName="ParentBackground2" refType="h" fact="0.1262"/>
              <dgm:constr type="w" for="ch" forName="ParentBackground2" refType="w" fact="0.2868"/>
              <dgm:constr type="h" for="ch" forName="ParentBackground2" refType="h" fact="0.5319"/>
              <dgm:constr type="r" for="ch" forName="Child2" refType="w" fact="0.6145"/>
              <dgm:constr type="t" for="ch" forName="Child2" refType="h" fact="0.6876"/>
              <dgm:constr type="w" for="ch" forName="Child2" refType="w" fact="0.2868"/>
              <dgm:constr type="h" for="ch" forName="Child2" refType="h" fact="0.3124"/>
              <dgm:constr type="r" for="ch" forName="Accent1" refType="w" fact="1.0053"/>
              <dgm:constr type="t" for="ch" forName="Accent1" refType="h" fact="-0.0109"/>
              <dgm:constr type="w" for="ch" forName="Accent1" refType="w" fact="0.4334"/>
              <dgm:constr type="h" for="ch" forName="Accent1" refType="h" fact="0.806"/>
              <dgm:constr type="r" for="ch" forName="ParentBackground1" refType="w" fact="0.932"/>
              <dgm:constr type="t" for="ch" forName="ParentBackground1" refType="h" fact="0.1262"/>
              <dgm:constr type="w" for="ch" forName="ParentBackground1" refType="w" fact="0.2868"/>
              <dgm:constr type="h" for="ch" forName="ParentBackground1" refType="h" fact="0.5319"/>
              <dgm:constr type="r" for="ch" forName="Child1" refType="w" fact="0.932"/>
              <dgm:constr type="t" for="ch" forName="Child1" refType="h" fact="0.6876"/>
              <dgm:constr type="w" for="ch" forName="Child1" refType="w" fact="0.2868"/>
              <dgm:constr type="h" for="ch" forName="Child1" refType="h" fact="0.3124"/>
            </dgm:constrLst>
          </dgm:if>
          <dgm:if name="Name20" axis="ch" ptType="node" func="cnt" op="equ" val="4">
            <dgm:alg type="composite">
              <dgm:param type="ar" val="2.4437"/>
            </dgm:alg>
            <dgm:constrLst>
              <dgm:constr type="primFontSz" for="des" forName="Child1" val="65"/>
              <dgm:constr type="primFontSz" for="des" forName="Parent1" val="65"/>
              <dgm:constr type="primFontSz" for="des" forName="Child1" refType="primFontSz" refFor="des" refForName="Parent1" op="lte"/>
              <dgm:constr type="primFontSz" for="des" forName="Child2" refType="primFontSz" refFor="des" refForName="Parent1" op="lte"/>
              <dgm:constr type="primFontSz" for="des" forName="Child3" refType="primFontSz" refFor="des" refForName="Parent1" op="lte"/>
              <dgm:constr type="primFontSz" for="des" forName="Child4" refType="primFontSz" refFor="des" refForName="Parent1" op="lte"/>
              <dgm:constr type="primFontSz" for="des" forName="Child1" refType="primFontSz" refFor="des" refForName="Parent2" op="lte"/>
              <dgm:constr type="primFontSz" for="des" forName="Child2" refType="primFontSz" refFor="des" refForName="Parent2" op="lte"/>
              <dgm:constr type="primFontSz" for="des" forName="Child3" refType="primFontSz" refFor="des" refForName="Parent2" op="lte"/>
              <dgm:constr type="primFontSz" for="des" forName="Child4" refType="primFontSz" refFor="des" refForName="Parent2" op="lte"/>
              <dgm:constr type="primFontSz" for="des" forName="Child1" refType="primFontSz" refFor="des" refForName="Parent3" op="lte"/>
              <dgm:constr type="primFontSz" for="des" forName="Child2" refType="primFontSz" refFor="des" refForName="Parent3" op="lte"/>
              <dgm:constr type="primFontSz" for="des" forName="Child3" refType="primFontSz" refFor="des" refForName="Parent3" op="lte"/>
              <dgm:constr type="primFontSz" for="des" forName="Child4" refType="primFontSz" refFor="des" refForName="Parent3" op="lte"/>
              <dgm:constr type="primFontSz" for="des" forName="Child1" refType="primFontSz" refFor="des" refForName="Parent4" op="lte"/>
              <dgm:constr type="primFontSz" for="des" forName="Child2" refType="primFontSz" refFor="des" refForName="Parent4" op="lte"/>
              <dgm:constr type="primFontSz" for="des" forName="Child3" refType="primFontSz" refFor="des" refForName="Parent4" op="lte"/>
              <dgm:constr type="primFontSz" for="des" forName="Child4" refType="primFontSz" refFor="des" refForName="Parent4" op="lte"/>
              <dgm:constr type="primFontSz" for="des" forName="Parent2" refType="primFontSz" refFor="des" refForName="Parent1" op="equ"/>
              <dgm:constr type="primFontSz" for="des" forName="Parent3" refType="primFontSz" refFor="des" refForName="Parent1" op="equ"/>
              <dgm:constr type="primFontSz" for="des" forName="Parent4" refType="primFontSz" refFor="des" refForName="Parent1" op="equ"/>
              <dgm:constr type="primFontSz" for="des" forName="Child2" refType="primFontSz" refFor="des" refForName="Child1" op="equ"/>
              <dgm:constr type="primFontSz" for="des" forName="Child3" refType="primFontSz" refFor="des" refForName="Child1" op="equ"/>
              <dgm:constr type="primFontSz" for="des" forName="Child4" refType="primFontSz" refFor="des" refForName="Child1" op="equ"/>
              <dgm:constr type="r" for="ch" forName="Parent4" refType="w" fact="0.1943"/>
              <dgm:constr type="t" for="ch" forName="Parent4" refType="h" fact="0.2022"/>
              <dgm:constr type="w" for="ch" forName="Parent4" refType="w" fact="0.1555"/>
              <dgm:constr type="h" for="ch" forName="Parent4" refType="h" fact="0.3799"/>
              <dgm:constr type="r" for="ch" forName="Parent3" refType="w" fact="0.4353"/>
              <dgm:constr type="t" for="ch" forName="Parent3" refType="h" fact="0.2022"/>
              <dgm:constr type="w" for="ch" forName="Parent3" refType="w" fact="0.1555"/>
              <dgm:constr type="h" for="ch" forName="Parent3" refType="h" fact="0.3799"/>
              <dgm:constr type="r" for="ch" forName="Parent2" refType="w" fact="0.6763"/>
              <dgm:constr type="t" for="ch" forName="Parent2" refType="h" fact="0.2022"/>
              <dgm:constr type="w" for="ch" forName="Parent2" refType="w" fact="0.1555"/>
              <dgm:constr type="h" for="ch" forName="Parent2" refType="h" fact="0.3799"/>
              <dgm:constr type="r" for="ch" forName="Parent1" refType="w" fact="0.9173"/>
              <dgm:constr type="t" for="ch" forName="Parent1" refType="h" fact="0.2022"/>
              <dgm:constr type="w" for="ch" forName="Parent1" refType="w" fact="0.1555"/>
              <dgm:constr type="h" for="ch" forName="Parent1" refType="h" fact="0.3799"/>
              <dgm:constr type="r" for="ch" forName="Accent4" refType="w" fact="0.2332"/>
              <dgm:constr type="t" for="ch" forName="Accent4" refType="h" fact="0.1072"/>
              <dgm:constr type="w" for="ch" forName="Accent4" refType="w" fact="0.2332"/>
              <dgm:constr type="h" for="ch" forName="Accent4" refType="h" fact="0.5699"/>
              <dgm:constr type="r" for="ch" forName="ParentBackground4" refType="w" fact="0.2254"/>
              <dgm:constr type="t" for="ch" forName="ParentBackground4" refType="h" fact="0.1262"/>
              <dgm:constr type="w" for="ch" forName="ParentBackground4" refType="w" fact="0.2177"/>
              <dgm:constr type="h" for="ch" forName="ParentBackground4" refType="h" fact="0.5319"/>
              <dgm:constr type="r" for="ch" forName="Child4" refType="w" fact="0.2254"/>
              <dgm:constr type="t" for="ch" forName="Child4" refType="h" fact="0.6876"/>
              <dgm:constr type="w" for="ch" forName="Child4" refType="w" fact="0.2177"/>
              <dgm:constr type="h" for="ch" forName="Child4" refType="h" fact="0.3124"/>
              <dgm:constr type="r" for="ch" forName="Accent3" refType="w" fact="0.5235"/>
              <dgm:constr type="t" for="ch" forName="Accent3" refType="h" fact="-0.0109"/>
              <dgm:constr type="w" for="ch" forName="Accent3" refType="w" fact="0.3298"/>
              <dgm:constr type="h" for="ch" forName="Accent3" refType="h" fact="0.806"/>
              <dgm:constr type="r" for="ch" forName="ParentBackground3" refType="w" fact="0.4664"/>
              <dgm:constr type="t" for="ch" forName="ParentBackground3" refType="h" fact="0.1262"/>
              <dgm:constr type="w" for="ch" forName="ParentBackground3" refType="w" fact="0.2177"/>
              <dgm:constr type="h" for="ch" forName="ParentBackground3" refType="h" fact="0.5319"/>
              <dgm:constr type="r" for="ch" forName="Child3" refType="w" fact="0.4664"/>
              <dgm:constr type="t" for="ch" forName="Child3" refType="h" fact="0.6876"/>
              <dgm:constr type="w" for="ch" forName="Child3" refType="w" fact="0.2177"/>
              <dgm:constr type="h" for="ch" forName="Child3" refType="h" fact="0.3124"/>
              <dgm:constr type="r" for="ch" forName="Accent2" refType="w" fact="0.7635"/>
              <dgm:constr type="t" for="ch" forName="Accent2" refType="h" fact="-0.0109"/>
              <dgm:constr type="w" for="ch" forName="Accent2" refType="w" fact="0.3298"/>
              <dgm:constr type="h" for="ch" forName="Accent2" refType="h" fact="0.806"/>
              <dgm:constr type="r" for="ch" forName="ParentBackground2" refType="w" fact="0.7074"/>
              <dgm:constr type="t" for="ch" forName="ParentBackground2" refType="h" fact="0.1262"/>
              <dgm:constr type="w" for="ch" forName="ParentBackground2" refType="w" fact="0.2177"/>
              <dgm:constr type="h" for="ch" forName="ParentBackground2" refType="h" fact="0.5319"/>
              <dgm:constr type="r" for="ch" forName="Child2" refType="w" fact="0.7074"/>
              <dgm:constr type="t" for="ch" forName="Child2" refType="h" fact="0.6876"/>
              <dgm:constr type="w" for="ch" forName="Child2" refType="w" fact="0.2177"/>
              <dgm:constr type="h" for="ch" forName="Child2" refType="h" fact="0.3124"/>
              <dgm:constr type="r" for="ch" forName="Accent1" refType="w" fact="1.0045"/>
              <dgm:constr type="t" for="ch" forName="Accent1" refType="h" fact="-0.0109"/>
              <dgm:constr type="w" for="ch" forName="Accent1" refType="w" fact="0.3298"/>
              <dgm:constr type="h" for="ch" forName="Accent1" refType="h" fact="0.806"/>
              <dgm:constr type="r" for="ch" forName="ParentBackground1" refType="w" fact="0.9484"/>
              <dgm:constr type="t" for="ch" forName="ParentBackground1" refType="h" fact="0.1262"/>
              <dgm:constr type="w" for="ch" forName="ParentBackground1" refType="w" fact="0.2177"/>
              <dgm:constr type="h" for="ch" forName="ParentBackground1" refType="h" fact="0.5319"/>
              <dgm:constr type="r" for="ch" forName="Child1" refType="w" fact="0.9484"/>
              <dgm:constr type="t" for="ch" forName="Child1" refType="h" fact="0.6876"/>
              <dgm:constr type="w" for="ch" forName="Child1" refType="w" fact="0.2177"/>
              <dgm:constr type="h" for="ch" forName="Child1" refType="h" fact="0.3124"/>
            </dgm:constrLst>
          </dgm:if>
          <dgm:if name="Name21" axis="ch" ptType="node" func="cnt" op="equ" val="5">
            <dgm:alg type="composite">
              <dgm:param type="ar" val="3.0325"/>
            </dgm:alg>
            <dgm:constrLst>
              <dgm:constr type="primFontSz" for="des" forName="Child1" val="65"/>
              <dgm:constr type="primFontSz" for="des" forName="Parent1" val="65"/>
              <dgm:constr type="primFontSz" for="des" forName="Child1" refType="primFontSz" refFor="des" refForName="Parent1" op="lte"/>
              <dgm:constr type="primFontSz" for="des" forName="Child2" refType="primFontSz" refFor="des" refForName="Parent1" op="lte"/>
              <dgm:constr type="primFontSz" for="des" forName="Child3" refType="primFontSz" refFor="des" refForName="Parent1" op="lte"/>
              <dgm:constr type="primFontSz" for="des" forName="Child4" refType="primFontSz" refFor="des" refForName="Parent1" op="lte"/>
              <dgm:constr type="primFontSz" for="des" forName="Child5" refType="primFontSz" refFor="des" refForName="Parent1" op="lte"/>
              <dgm:constr type="primFontSz" for="des" forName="Child1" refType="primFontSz" refFor="des" refForName="Parent2" op="lte"/>
              <dgm:constr type="primFontSz" for="des" forName="Child2" refType="primFontSz" refFor="des" refForName="Parent2" op="lte"/>
              <dgm:constr type="primFontSz" for="des" forName="Child3" refType="primFontSz" refFor="des" refForName="Parent2" op="lte"/>
              <dgm:constr type="primFontSz" for="des" forName="Child4" refType="primFontSz" refFor="des" refForName="Parent2" op="lte"/>
              <dgm:constr type="primFontSz" for="des" forName="Child5" refType="primFontSz" refFor="des" refForName="Parent2" op="lte"/>
              <dgm:constr type="primFontSz" for="des" forName="Child1" refType="primFontSz" refFor="des" refForName="Parent3" op="lte"/>
              <dgm:constr type="primFontSz" for="des" forName="Child2" refType="primFontSz" refFor="des" refForName="Parent3" op="lte"/>
              <dgm:constr type="primFontSz" for="des" forName="Child3" refType="primFontSz" refFor="des" refForName="Parent3" op="lte"/>
              <dgm:constr type="primFontSz" for="des" forName="Child4" refType="primFontSz" refFor="des" refForName="Parent3" op="lte"/>
              <dgm:constr type="primFontSz" for="des" forName="Child5" refType="primFontSz" refFor="des" refForName="Parent3" op="lte"/>
              <dgm:constr type="primFontSz" for="des" forName="Child1" refType="primFontSz" refFor="des" refForName="Parent4" op="lte"/>
              <dgm:constr type="primFontSz" for="des" forName="Child2" refType="primFontSz" refFor="des" refForName="Parent4" op="lte"/>
              <dgm:constr type="primFontSz" for="des" forName="Child3" refType="primFontSz" refFor="des" refForName="Parent4" op="lte"/>
              <dgm:constr type="primFontSz" for="des" forName="Child4" refType="primFontSz" refFor="des" refForName="Parent4" op="lte"/>
              <dgm:constr type="primFontSz" for="des" forName="Child5" refType="primFontSz" refFor="des" refForName="Parent4" op="lte"/>
              <dgm:constr type="primFontSz" for="des" forName="Child1" refType="primFontSz" refFor="des" refForName="Parent5" op="lte"/>
              <dgm:constr type="primFontSz" for="des" forName="Child2" refType="primFontSz" refFor="des" refForName="Parent5" op="lte"/>
              <dgm:constr type="primFontSz" for="des" forName="Child3" refType="primFontSz" refFor="des" refForName="Parent5" op="lte"/>
              <dgm:constr type="primFontSz" for="des" forName="Child4" refType="primFontSz" refFor="des" refForName="Parent5" op="lte"/>
              <dgm:constr type="primFontSz" for="des" forName="Child5" refType="primFontSz" refFor="des" refForName="Parent5" op="lte"/>
              <dgm:constr type="primFontSz" for="des" forName="Parent2" refType="primFontSz" refFor="des" refForName="Parent1" op="equ"/>
              <dgm:constr type="primFontSz" for="des" forName="Parent3" refType="primFontSz" refFor="des" refForName="Parent1" op="equ"/>
              <dgm:constr type="primFontSz" for="des" forName="Parent4" refType="primFontSz" refFor="des" refForName="Parent1" op="equ"/>
              <dgm:constr type="primFontSz" for="des" forName="Parent5" refType="primFontSz" refFor="des" refForName="Parent1" op="equ"/>
              <dgm:constr type="primFontSz" for="des" forName="Child2" refType="primFontSz" refFor="des" refForName="Child1" op="equ"/>
              <dgm:constr type="primFontSz" for="des" forName="Child3" refType="primFontSz" refFor="des" refForName="Child1" op="equ"/>
              <dgm:constr type="primFontSz" for="des" forName="Child4" refType="primFontSz" refFor="des" refForName="Child1" op="equ"/>
              <dgm:constr type="primFontSz" for="des" forName="Child5" refType="primFontSz" refFor="des" refForName="Child1" op="equ"/>
              <dgm:constr type="r" for="ch" forName="Parent5" refType="w" fact="0.1566"/>
              <dgm:constr type="t" for="ch" forName="Parent5" refType="h" fact="0.2022"/>
              <dgm:constr type="w" for="ch" forName="Parent5" refType="w" fact="0.1253"/>
              <dgm:constr type="h" for="ch" forName="Parent5" refType="h" fact="0.3799"/>
              <dgm:constr type="r" for="ch" forName="Parent4" refType="w" fact="0.3508"/>
              <dgm:constr type="t" for="ch" forName="Parent4" refType="h" fact="0.2022"/>
              <dgm:constr type="w" for="ch" forName="Parent4" refType="w" fact="0.1253"/>
              <dgm:constr type="h" for="ch" forName="Parent4" refType="h" fact="0.3799"/>
              <dgm:constr type="r" for="ch" forName="Parent3" refType="w" fact="0.545"/>
              <dgm:constr type="t" for="ch" forName="Parent3" refType="h" fact="0.2022"/>
              <dgm:constr type="w" for="ch" forName="Parent3" refType="w" fact="0.1253"/>
              <dgm:constr type="h" for="ch" forName="Parent3" refType="h" fact="0.3799"/>
              <dgm:constr type="r" for="ch" forName="Parent2" refType="w" fact="0.7391"/>
              <dgm:constr type="t" for="ch" forName="Parent2" refType="h" fact="0.2022"/>
              <dgm:constr type="w" for="ch" forName="Parent2" refType="w" fact="0.1253"/>
              <dgm:constr type="h" for="ch" forName="Parent2" refType="h" fact="0.3799"/>
              <dgm:constr type="r" for="ch" forName="Parent1" refType="w" fact="0.9333"/>
              <dgm:constr type="t" for="ch" forName="Parent1" refType="h" fact="0.2022"/>
              <dgm:constr type="w" for="ch" forName="Parent1" refType="w" fact="0.1253"/>
              <dgm:constr type="h" for="ch" forName="Parent1" refType="h" fact="0.3799"/>
              <dgm:constr type="r" for="ch" forName="Accent5" refType="w" fact="0.1879"/>
              <dgm:constr type="t" for="ch" forName="Accent5" refType="h" fact="0.1072"/>
              <dgm:constr type="w" for="ch" forName="Accent5" refType="w" fact="0.1879"/>
              <dgm:constr type="h" for="ch" forName="Accent5" refType="h" fact="0.5699"/>
              <dgm:constr type="r" for="ch" forName="ParentBackground5" refType="w" fact="0.1817"/>
              <dgm:constr type="t" for="ch" forName="ParentBackground5" refType="h" fact="0.1262"/>
              <dgm:constr type="w" for="ch" forName="ParentBackground5" refType="w" fact="0.1754"/>
              <dgm:constr type="h" for="ch" forName="ParentBackground5" refType="h" fact="0.5319"/>
              <dgm:constr type="r" for="ch" forName="Child5" refType="w" fact="0.1817"/>
              <dgm:constr type="t" for="ch" forName="Child5" refType="h" fact="0.6876"/>
              <dgm:constr type="w" for="ch" forName="Child5" refType="w" fact="0.1754"/>
              <dgm:constr type="h" for="ch" forName="Child5" refType="h" fact="0.3124"/>
              <dgm:constr type="r" for="ch" forName="Accent4" refType="w" fact="0.4211"/>
              <dgm:constr type="t" for="ch" forName="Accent4" refType="h" fact="-0.0109"/>
              <dgm:constr type="w" for="ch" forName="Accent4" refType="w" fact="0.2657"/>
              <dgm:constr type="h" for="ch" forName="Accent4" refType="h" fact="0.806"/>
              <dgm:constr type="r" for="ch" forName="ParentBackground4" refType="w" fact="0.3758"/>
              <dgm:constr type="t" for="ch" forName="ParentBackground4" refType="h" fact="0.1262"/>
              <dgm:constr type="w" for="ch" forName="ParentBackground4" refType="w" fact="0.1754"/>
              <dgm:constr type="h" for="ch" forName="ParentBackground4" refType="h" fact="0.5319"/>
              <dgm:constr type="r" for="ch" forName="Child4" refType="w" fact="0.3758"/>
              <dgm:constr type="t" for="ch" forName="Child4" refType="h" fact="0.6876"/>
              <dgm:constr type="w" for="ch" forName="Child4" refType="w" fact="0.1754"/>
              <dgm:constr type="h" for="ch" forName="Child4" refType="h" fact="0.3124"/>
              <dgm:constr type="r" for="ch" forName="Accent3" refType="w" fact="0.6152"/>
              <dgm:constr type="t" for="ch" forName="Accent3" refType="h" fact="-0.0109"/>
              <dgm:constr type="w" for="ch" forName="Accent3" refType="w" fact="0.2657"/>
              <dgm:constr type="h" for="ch" forName="Accent3" refType="h" fact="0.806"/>
              <dgm:constr type="r" for="ch" forName="ParentBackground3" refType="w" fact="0.57"/>
              <dgm:constr type="t" for="ch" forName="ParentBackground3" refType="h" fact="0.1262"/>
              <dgm:constr type="w" for="ch" forName="ParentBackground3" refType="w" fact="0.1754"/>
              <dgm:constr type="h" for="ch" forName="ParentBackground3" refType="h" fact="0.5319"/>
              <dgm:constr type="r" for="ch" forName="Child3" refType="w" fact="0.57"/>
              <dgm:constr type="t" for="ch" forName="Child3" refType="h" fact="0.6876"/>
              <dgm:constr type="w" for="ch" forName="Child3" refType="w" fact="0.1754"/>
              <dgm:constr type="h" for="ch" forName="Child3" refType="h" fact="0.3124"/>
              <dgm:constr type="r" for="ch" forName="Accent2" refType="w" fact="0.8094"/>
              <dgm:constr type="t" for="ch" forName="Accent2" refType="h" fact="-0.0109"/>
              <dgm:constr type="w" for="ch" forName="Accent2" refType="w" fact="0.2657"/>
              <dgm:constr type="h" for="ch" forName="Accent2" refType="h" fact="0.806"/>
              <dgm:constr type="r" for="ch" forName="ParentBackground2" refType="w" fact="0.7642"/>
              <dgm:constr type="t" for="ch" forName="ParentBackground2" refType="h" fact="0.1262"/>
              <dgm:constr type="w" for="ch" forName="ParentBackground2" refType="w" fact="0.1754"/>
              <dgm:constr type="h" for="ch" forName="ParentBackground2" refType="h" fact="0.5319"/>
              <dgm:constr type="r" for="ch" forName="Child2" refType="w" fact="0.7642"/>
              <dgm:constr type="t" for="ch" forName="Child2" refType="h" fact="0.6876"/>
              <dgm:constr type="w" for="ch" forName="Child2" refType="w" fact="0.1754"/>
              <dgm:constr type="h" for="ch" forName="Child2" refType="h" fact="0.3124"/>
              <dgm:constr type="r" for="ch" forName="Accent1" refType="w" fact="1.0036"/>
              <dgm:constr type="t" for="ch" forName="Accent1" refType="h" fact="-0.0109"/>
              <dgm:constr type="w" for="ch" forName="Accent1" refType="w" fact="0.2657"/>
              <dgm:constr type="h" for="ch" forName="Accent1" refType="h" fact="0.806"/>
              <dgm:constr type="r" for="ch" forName="ParentBackground1" refType="w" fact="0.9584"/>
              <dgm:constr type="t" for="ch" forName="ParentBackground1" refType="h" fact="0.1262"/>
              <dgm:constr type="w" for="ch" forName="ParentBackground1" refType="w" fact="0.1754"/>
              <dgm:constr type="h" for="ch" forName="ParentBackground1" refType="h" fact="0.5319"/>
              <dgm:constr type="r" for="ch" forName="Child1" refType="w" fact="0.9584"/>
              <dgm:constr type="t" for="ch" forName="Child1" refType="h" fact="0.6876"/>
              <dgm:constr type="w" for="ch" forName="Child1" refType="w" fact="0.1754"/>
              <dgm:constr type="h" for="ch" forName="Child1" refType="h" fact="0.3124"/>
            </dgm:constrLst>
          </dgm:if>
          <dgm:if name="Name22" axis="ch" ptType="node" func="cnt" op="equ" val="6">
            <dgm:alg type="composite">
              <dgm:param type="ar" val="3.6214"/>
            </dgm:alg>
            <dgm:constrLst>
              <dgm:constr type="primFontSz" for="des" forName="Child1" val="65"/>
              <dgm:constr type="primFontSz" for="des" forName="Parent1" val="65"/>
              <dgm:constr type="primFontSz" for="des" forName="Child1" refType="primFontSz" refFor="des" refForName="Parent1" op="lte"/>
              <dgm:constr type="primFontSz" for="des" forName="Child2" refType="primFontSz" refFor="des" refForName="Parent1" op="lte"/>
              <dgm:constr type="primFontSz" for="des" forName="Child3" refType="primFontSz" refFor="des" refForName="Parent1" op="lte"/>
              <dgm:constr type="primFontSz" for="des" forName="Child4" refType="primFontSz" refFor="des" refForName="Parent1" op="lte"/>
              <dgm:constr type="primFontSz" for="des" forName="Child5" refType="primFontSz" refFor="des" refForName="Parent1" op="lte"/>
              <dgm:constr type="primFontSz" for="des" forName="Child6" refType="primFontSz" refFor="des" refForName="Parent1" op="lte"/>
              <dgm:constr type="primFontSz" for="des" forName="Child1" refType="primFontSz" refFor="des" refForName="Parent2" op="lte"/>
              <dgm:constr type="primFontSz" for="des" forName="Child2" refType="primFontSz" refFor="des" refForName="Parent2" op="lte"/>
              <dgm:constr type="primFontSz" for="des" forName="Child3" refType="primFontSz" refFor="des" refForName="Parent2" op="lte"/>
              <dgm:constr type="primFontSz" for="des" forName="Child4" refType="primFontSz" refFor="des" refForName="Parent2" op="lte"/>
              <dgm:constr type="primFontSz" for="des" forName="Child5" refType="primFontSz" refFor="des" refForName="Parent2" op="lte"/>
              <dgm:constr type="primFontSz" for="des" forName="Child6" refType="primFontSz" refFor="des" refForName="Parent2" op="lte"/>
              <dgm:constr type="primFontSz" for="des" forName="Child1" refType="primFontSz" refFor="des" refForName="Parent3" op="lte"/>
              <dgm:constr type="primFontSz" for="des" forName="Child2" refType="primFontSz" refFor="des" refForName="Parent3" op="lte"/>
              <dgm:constr type="primFontSz" for="des" forName="Child3" refType="primFontSz" refFor="des" refForName="Parent3" op="lte"/>
              <dgm:constr type="primFontSz" for="des" forName="Child4" refType="primFontSz" refFor="des" refForName="Parent3" op="lte"/>
              <dgm:constr type="primFontSz" for="des" forName="Child5" refType="primFontSz" refFor="des" refForName="Parent3" op="lte"/>
              <dgm:constr type="primFontSz" for="des" forName="Child6" refType="primFontSz" refFor="des" refForName="Parent3" op="lte"/>
              <dgm:constr type="primFontSz" for="des" forName="Child1" refType="primFontSz" refFor="des" refForName="Parent4" op="lte"/>
              <dgm:constr type="primFontSz" for="des" forName="Child2" refType="primFontSz" refFor="des" refForName="Parent4" op="lte"/>
              <dgm:constr type="primFontSz" for="des" forName="Child3" refType="primFontSz" refFor="des" refForName="Parent4" op="lte"/>
              <dgm:constr type="primFontSz" for="des" forName="Child4" refType="primFontSz" refFor="des" refForName="Parent4" op="lte"/>
              <dgm:constr type="primFontSz" for="des" forName="Child5" refType="primFontSz" refFor="des" refForName="Parent4" op="lte"/>
              <dgm:constr type="primFontSz" for="des" forName="Child6" refType="primFontSz" refFor="des" refForName="Parent4" op="lte"/>
              <dgm:constr type="primFontSz" for="des" forName="Child1" refType="primFontSz" refFor="des" refForName="Parent5" op="lte"/>
              <dgm:constr type="primFontSz" for="des" forName="Child2" refType="primFontSz" refFor="des" refForName="Parent5" op="lte"/>
              <dgm:constr type="primFontSz" for="des" forName="Child3" refType="primFontSz" refFor="des" refForName="Parent5" op="lte"/>
              <dgm:constr type="primFontSz" for="des" forName="Child4" refType="primFontSz" refFor="des" refForName="Parent5" op="lte"/>
              <dgm:constr type="primFontSz" for="des" forName="Child5" refType="primFontSz" refFor="des" refForName="Parent5" op="lte"/>
              <dgm:constr type="primFontSz" for="des" forName="Child6" refType="primFontSz" refFor="des" refForName="Parent5" op="lte"/>
              <dgm:constr type="primFontSz" for="des" forName="Child1" refType="primFontSz" refFor="des" refForName="Parent6" op="lte"/>
              <dgm:constr type="primFontSz" for="des" forName="Child2" refType="primFontSz" refFor="des" refForName="Parent6" op="lte"/>
              <dgm:constr type="primFontSz" for="des" forName="Child3" refType="primFontSz" refFor="des" refForName="Parent6" op="lte"/>
              <dgm:constr type="primFontSz" for="des" forName="Child4" refType="primFontSz" refFor="des" refForName="Parent6" op="lte"/>
              <dgm:constr type="primFontSz" for="des" forName="Child5" refType="primFontSz" refFor="des" refForName="Parent6" op="lte"/>
              <dgm:constr type="primFontSz" for="des" forName="Child6" refType="primFontSz" refFor="des" refForName="Parent6" op="lte"/>
              <dgm:constr type="primFontSz" for="des" forName="Parent2" refType="primFontSz" refFor="des" refForName="Parent1" op="equ"/>
              <dgm:constr type="primFontSz" for="des" forName="Parent3" refType="primFontSz" refFor="des" refForName="Parent1" op="equ"/>
              <dgm:constr type="primFontSz" for="des" forName="Parent4" refType="primFontSz" refFor="des" refForName="Parent1" op="equ"/>
              <dgm:constr type="primFontSz" for="des" forName="Parent5" refType="primFontSz" refFor="des" refForName="Parent1" op="equ"/>
              <dgm:constr type="primFontSz" for="des" forName="Parent6" refType="primFontSz" refFor="des" refForName="Parent1" op="equ"/>
              <dgm:constr type="primFontSz" for="des" forName="Child2" refType="primFontSz" refFor="des" refForName="Child1" op="equ"/>
              <dgm:constr type="primFontSz" for="des" forName="Child3" refType="primFontSz" refFor="des" refForName="Child1" op="equ"/>
              <dgm:constr type="primFontSz" for="des" forName="Child4" refType="primFontSz" refFor="des" refForName="Child1" op="equ"/>
              <dgm:constr type="primFontSz" for="des" forName="Child5" refType="primFontSz" refFor="des" refForName="Child1" op="equ"/>
              <dgm:constr type="primFontSz" for="des" forName="Child6" refType="primFontSz" refFor="des" refForName="Child1" op="equ"/>
              <dgm:constr type="r" for="ch" forName="Parent6" refType="w" fact="0.1311"/>
              <dgm:constr type="t" for="ch" forName="Parent6" refType="h" fact="0.2022"/>
              <dgm:constr type="w" for="ch" forName="Parent6" refType="w" fact="0.1049"/>
              <dgm:constr type="h" for="ch" forName="Parent6" refType="h" fact="0.3799"/>
              <dgm:constr type="r" for="ch" forName="Parent5" refType="w" fact="0.2937"/>
              <dgm:constr type="t" for="ch" forName="Parent5" refType="h" fact="0.2022"/>
              <dgm:constr type="w" for="ch" forName="Parent5" refType="w" fact="0.1049"/>
              <dgm:constr type="h" for="ch" forName="Parent5" refType="h" fact="0.3799"/>
              <dgm:constr type="r" for="ch" forName="Parent4" refType="w" fact="0.4563"/>
              <dgm:constr type="t" for="ch" forName="Parent4" refType="h" fact="0.2022"/>
              <dgm:constr type="w" for="ch" forName="Parent4" refType="w" fact="0.1049"/>
              <dgm:constr type="h" for="ch" forName="Parent4" refType="h" fact="0.3799"/>
              <dgm:constr type="r" for="ch" forName="Parent3" refType="w" fact="0.619"/>
              <dgm:constr type="t" for="ch" forName="Parent3" refType="h" fact="0.2022"/>
              <dgm:constr type="w" for="ch" forName="Parent3" refType="w" fact="0.1049"/>
              <dgm:constr type="h" for="ch" forName="Parent3" refType="h" fact="0.3799"/>
              <dgm:constr type="r" for="ch" forName="Parent2" refType="w" fact="0.7816"/>
              <dgm:constr type="t" for="ch" forName="Parent2" refType="h" fact="0.2022"/>
              <dgm:constr type="w" for="ch" forName="Parent2" refType="w" fact="0.1049"/>
              <dgm:constr type="h" for="ch" forName="Parent2" refType="h" fact="0.3799"/>
              <dgm:constr type="r" for="ch" forName="Parent1" refType="w" fact="0.9442"/>
              <dgm:constr type="t" for="ch" forName="Parent1" refType="h" fact="0.2022"/>
              <dgm:constr type="w" for="ch" forName="Parent1" refType="w" fact="0.1049"/>
              <dgm:constr type="h" for="ch" forName="Parent1" refType="h" fact="0.3799"/>
              <dgm:constr type="r" for="ch" forName="Accent6" refType="w" fact="0.1574"/>
              <dgm:constr type="t" for="ch" forName="Accent6" refType="h" fact="0.1072"/>
              <dgm:constr type="w" for="ch" forName="Accent6" refType="w" fact="0.1574"/>
              <dgm:constr type="h" for="ch" forName="Accent6" refType="h" fact="0.5699"/>
              <dgm:constr type="r" for="ch" forName="ParentBackground6" refType="w" fact="0.1521"/>
              <dgm:constr type="t" for="ch" forName="ParentBackground6" refType="h" fact="0.1262"/>
              <dgm:constr type="w" for="ch" forName="ParentBackground6" refType="w" fact="0.1469"/>
              <dgm:constr type="h" for="ch" forName="ParentBackground6" refType="h" fact="0.5319"/>
              <dgm:constr type="r" for="ch" forName="Child6" refType="w" fact="0.1521"/>
              <dgm:constr type="t" for="ch" forName="Child6" refType="h" fact="0.6876"/>
              <dgm:constr type="w" for="ch" forName="Child6" refType="w" fact="0.1469"/>
              <dgm:constr type="h" for="ch" forName="Child6" refType="h" fact="0.3124"/>
              <dgm:constr type="r" for="ch" forName="Accent5" refType="w" fact="0.3526"/>
              <dgm:constr type="t" for="ch" forName="Accent5" refType="h" fact="-0.0109"/>
              <dgm:constr type="w" for="ch" forName="Accent5" refType="w" fact="0.2226"/>
              <dgm:constr type="h" for="ch" forName="Accent5" refType="h" fact="0.806"/>
              <dgm:constr type="r" for="ch" forName="ParentBackground5" refType="w" fact="0.3147"/>
              <dgm:constr type="t" for="ch" forName="ParentBackground5" refType="h" fact="0.1262"/>
              <dgm:constr type="w" for="ch" forName="ParentBackground5" refType="w" fact="0.1469"/>
              <dgm:constr type="h" for="ch" forName="ParentBackground5" refType="h" fact="0.5319"/>
              <dgm:constr type="r" for="ch" forName="Child5" refType="w" fact="0.3147"/>
              <dgm:constr type="t" for="ch" forName="Child5" refType="h" fact="0.6876"/>
              <dgm:constr type="w" for="ch" forName="Child5" refType="w" fact="0.1469"/>
              <dgm:constr type="h" for="ch" forName="Child5" refType="h" fact="0.3124"/>
              <dgm:constr type="r" for="ch" forName="Accent4" refType="w" fact="0.5152"/>
              <dgm:constr type="t" for="ch" forName="Accent4" refType="h" fact="-0.0109"/>
              <dgm:constr type="w" for="ch" forName="Accent4" refType="w" fact="0.2226"/>
              <dgm:constr type="h" for="ch" forName="Accent4" refType="h" fact="0.806"/>
              <dgm:constr type="r" for="ch" forName="ParentBackground4" refType="w" fact="0.4773"/>
              <dgm:constr type="t" for="ch" forName="ParentBackground4" refType="h" fact="0.1262"/>
              <dgm:constr type="w" for="ch" forName="ParentBackground4" refType="w" fact="0.1469"/>
              <dgm:constr type="h" for="ch" forName="ParentBackground4" refType="h" fact="0.5319"/>
              <dgm:constr type="r" for="ch" forName="Child4" refType="w" fact="0.4773"/>
              <dgm:constr type="t" for="ch" forName="Child4" refType="h" fact="0.6876"/>
              <dgm:constr type="w" for="ch" forName="Child4" refType="w" fact="0.1469"/>
              <dgm:constr type="h" for="ch" forName="Child4" refType="h" fact="0.3124"/>
              <dgm:constr type="r" for="ch" forName="Accent3" refType="w" fact="0.6778"/>
              <dgm:constr type="t" for="ch" forName="Accent3" refType="h" fact="-0.0109"/>
              <dgm:constr type="w" for="ch" forName="Accent3" refType="w" fact="0.2226"/>
              <dgm:constr type="h" for="ch" forName="Accent3" refType="h" fact="0.806"/>
              <dgm:constr type="r" for="ch" forName="ParentBackground3" refType="w" fact="0.6399"/>
              <dgm:constr type="t" for="ch" forName="ParentBackground3" refType="h" fact="0.1262"/>
              <dgm:constr type="w" for="ch" forName="ParentBackground3" refType="w" fact="0.1469"/>
              <dgm:constr type="h" for="ch" forName="ParentBackground3" refType="h" fact="0.5319"/>
              <dgm:constr type="r" for="ch" forName="Child3" refType="w" fact="0.6399"/>
              <dgm:constr type="t" for="ch" forName="Child3" refType="h" fact="0.6876"/>
              <dgm:constr type="w" for="ch" forName="Child3" refType="w" fact="0.1469"/>
              <dgm:constr type="h" for="ch" forName="Child3" refType="h" fact="0.3124"/>
              <dgm:constr type="r" for="ch" forName="Accent2" refType="w" fact="0.8404"/>
              <dgm:constr type="t" for="ch" forName="Accent2" refType="h" fact="-0.0109"/>
              <dgm:constr type="w" for="ch" forName="Accent2" refType="w" fact="0.2226"/>
              <dgm:constr type="h" for="ch" forName="Accent2" refType="h" fact="0.806"/>
              <dgm:constr type="r" for="ch" forName="ParentBackground2" refType="w" fact="0.8025"/>
              <dgm:constr type="t" for="ch" forName="ParentBackground2" refType="h" fact="0.1262"/>
              <dgm:constr type="w" for="ch" forName="ParentBackground2" refType="w" fact="0.1469"/>
              <dgm:constr type="h" for="ch" forName="ParentBackground2" refType="h" fact="0.5319"/>
              <dgm:constr type="r" for="ch" forName="Child2" refType="w" fact="0.8025"/>
              <dgm:constr type="t" for="ch" forName="Child2" refType="h" fact="0.6876"/>
              <dgm:constr type="w" for="ch" forName="Child2" refType="w" fact="0.1469"/>
              <dgm:constr type="h" for="ch" forName="Child2" refType="h" fact="0.3124"/>
              <dgm:constr type="r" for="ch" forName="Accent1" refType="w" fact="1.003"/>
              <dgm:constr type="t" for="ch" forName="Accent1" refType="h" fact="-0.0109"/>
              <dgm:constr type="w" for="ch" forName="Accent1" refType="w" fact="0.2226"/>
              <dgm:constr type="h" for="ch" forName="Accent1" refType="h" fact="0.806"/>
              <dgm:constr type="r" for="ch" forName="ParentBackground1" refType="w" fact="0.9652"/>
              <dgm:constr type="t" for="ch" forName="ParentBackground1" refType="h" fact="0.1262"/>
              <dgm:constr type="w" for="ch" forName="ParentBackground1" refType="w" fact="0.1469"/>
              <dgm:constr type="h" for="ch" forName="ParentBackground1" refType="h" fact="0.5319"/>
              <dgm:constr type="r" for="ch" forName="Child1" refType="w" fact="0.9652"/>
              <dgm:constr type="t" for="ch" forName="Child1" refType="h" fact="0.6876"/>
              <dgm:constr type="w" for="ch" forName="Child1" refType="w" fact="0.1469"/>
              <dgm:constr type="h" for="ch" forName="Child1" refType="h" fact="0.3124"/>
            </dgm:constrLst>
          </dgm:if>
          <dgm:if name="Name23" axis="ch" ptType="node" func="cnt" op="equ" val="7">
            <dgm:alg type="composite">
              <dgm:param type="ar" val="4.2103"/>
            </dgm:alg>
            <dgm:constrLst>
              <dgm:constr type="primFontSz" for="des" forName="Child1" val="65"/>
              <dgm:constr type="primFontSz" for="des" forName="Parent1" val="65"/>
              <dgm:constr type="primFontSz" for="des" forName="Child1" refType="primFontSz" refFor="des" refForName="Parent1" op="lte"/>
              <dgm:constr type="primFontSz" for="des" forName="Child2" refType="primFontSz" refFor="des" refForName="Parent1" op="lte"/>
              <dgm:constr type="primFontSz" for="des" forName="Child3" refType="primFontSz" refFor="des" refForName="Parent1" op="lte"/>
              <dgm:constr type="primFontSz" for="des" forName="Child4" refType="primFontSz" refFor="des" refForName="Parent1" op="lte"/>
              <dgm:constr type="primFontSz" for="des" forName="Child5" refType="primFontSz" refFor="des" refForName="Parent1" op="lte"/>
              <dgm:constr type="primFontSz" for="des" forName="Child6" refType="primFontSz" refFor="des" refForName="Parent1" op="lte"/>
              <dgm:constr type="primFontSz" for="des" forName="Child7" refType="primFontSz" refFor="des" refForName="Parent1" op="lte"/>
              <dgm:constr type="primFontSz" for="des" forName="Child1" refType="primFontSz" refFor="des" refForName="Parent2" op="lte"/>
              <dgm:constr type="primFontSz" for="des" forName="Child2" refType="primFontSz" refFor="des" refForName="Parent2" op="lte"/>
              <dgm:constr type="primFontSz" for="des" forName="Child3" refType="primFontSz" refFor="des" refForName="Parent2" op="lte"/>
              <dgm:constr type="primFontSz" for="des" forName="Child4" refType="primFontSz" refFor="des" refForName="Parent2" op="lte"/>
              <dgm:constr type="primFontSz" for="des" forName="Child5" refType="primFontSz" refFor="des" refForName="Parent2" op="lte"/>
              <dgm:constr type="primFontSz" for="des" forName="Child6" refType="primFontSz" refFor="des" refForName="Parent2" op="lte"/>
              <dgm:constr type="primFontSz" for="des" forName="Child7" refType="primFontSz" refFor="des" refForName="Parent2" op="lte"/>
              <dgm:constr type="primFontSz" for="des" forName="Child1" refType="primFontSz" refFor="des" refForName="Parent3" op="lte"/>
              <dgm:constr type="primFontSz" for="des" forName="Child2" refType="primFontSz" refFor="des" refForName="Parent3" op="lte"/>
              <dgm:constr type="primFontSz" for="des" forName="Child3" refType="primFontSz" refFor="des" refForName="Parent3" op="lte"/>
              <dgm:constr type="primFontSz" for="des" forName="Child4" refType="primFontSz" refFor="des" refForName="Parent3" op="lte"/>
              <dgm:constr type="primFontSz" for="des" forName="Child5" refType="primFontSz" refFor="des" refForName="Parent3" op="lte"/>
              <dgm:constr type="primFontSz" for="des" forName="Child6" refType="primFontSz" refFor="des" refForName="Parent3" op="lte"/>
              <dgm:constr type="primFontSz" for="des" forName="Child7" refType="primFontSz" refFor="des" refForName="Parent3" op="lte"/>
              <dgm:constr type="primFontSz" for="des" forName="Child1" refType="primFontSz" refFor="des" refForName="Parent4" op="lte"/>
              <dgm:constr type="primFontSz" for="des" forName="Child2" refType="primFontSz" refFor="des" refForName="Parent4" op="lte"/>
              <dgm:constr type="primFontSz" for="des" forName="Child3" refType="primFontSz" refFor="des" refForName="Parent4" op="lte"/>
              <dgm:constr type="primFontSz" for="des" forName="Child4" refType="primFontSz" refFor="des" refForName="Parent4" op="lte"/>
              <dgm:constr type="primFontSz" for="des" forName="Child5" refType="primFontSz" refFor="des" refForName="Parent4" op="lte"/>
              <dgm:constr type="primFontSz" for="des" forName="Child6" refType="primFontSz" refFor="des" refForName="Parent4" op="lte"/>
              <dgm:constr type="primFontSz" for="des" forName="Child7" refType="primFontSz" refFor="des" refForName="Parent4" op="lte"/>
              <dgm:constr type="primFontSz" for="des" forName="Child1" refType="primFontSz" refFor="des" refForName="Parent5" op="lte"/>
              <dgm:constr type="primFontSz" for="des" forName="Child2" refType="primFontSz" refFor="des" refForName="Parent5" op="lte"/>
              <dgm:constr type="primFontSz" for="des" forName="Child3" refType="primFontSz" refFor="des" refForName="Parent5" op="lte"/>
              <dgm:constr type="primFontSz" for="des" forName="Child4" refType="primFontSz" refFor="des" refForName="Parent5" op="lte"/>
              <dgm:constr type="primFontSz" for="des" forName="Child5" refType="primFontSz" refFor="des" refForName="Parent5" op="lte"/>
              <dgm:constr type="primFontSz" for="des" forName="Child6" refType="primFontSz" refFor="des" refForName="Parent5" op="lte"/>
              <dgm:constr type="primFontSz" for="des" forName="Child7" refType="primFontSz" refFor="des" refForName="Parent5" op="lte"/>
              <dgm:constr type="primFontSz" for="des" forName="Child1" refType="primFontSz" refFor="des" refForName="Parent6" op="lte"/>
              <dgm:constr type="primFontSz" for="des" forName="Child2" refType="primFontSz" refFor="des" refForName="Parent6" op="lte"/>
              <dgm:constr type="primFontSz" for="des" forName="Child3" refType="primFontSz" refFor="des" refForName="Parent6" op="lte"/>
              <dgm:constr type="primFontSz" for="des" forName="Child4" refType="primFontSz" refFor="des" refForName="Parent6" op="lte"/>
              <dgm:constr type="primFontSz" for="des" forName="Child5" refType="primFontSz" refFor="des" refForName="Parent6" op="lte"/>
              <dgm:constr type="primFontSz" for="des" forName="Child6" refType="primFontSz" refFor="des" refForName="Parent6" op="lte"/>
              <dgm:constr type="primFontSz" for="des" forName="Child7" refType="primFontSz" refFor="des" refForName="Parent6" op="lte"/>
              <dgm:constr type="primFontSz" for="des" forName="Child1" refType="primFontSz" refFor="des" refForName="Parent7" op="lte"/>
              <dgm:constr type="primFontSz" for="des" forName="Child2" refType="primFontSz" refFor="des" refForName="Parent7" op="lte"/>
              <dgm:constr type="primFontSz" for="des" forName="Child3" refType="primFontSz" refFor="des" refForName="Parent7" op="lte"/>
              <dgm:constr type="primFontSz" for="des" forName="Child4" refType="primFontSz" refFor="des" refForName="Parent7" op="lte"/>
              <dgm:constr type="primFontSz" for="des" forName="Child5" refType="primFontSz" refFor="des" refForName="Parent7" op="lte"/>
              <dgm:constr type="primFontSz" for="des" forName="Child6" refType="primFontSz" refFor="des" refForName="Parent7" op="lte"/>
              <dgm:constr type="primFontSz" for="des" forName="Child7" refType="primFontSz" refFor="des" refForName="Parent7" op="lte"/>
              <dgm:constr type="primFontSz" for="des" forName="Parent2" refType="primFontSz" refFor="des" refForName="Parent1" op="equ"/>
              <dgm:constr type="primFontSz" for="des" forName="Parent3" refType="primFontSz" refFor="des" refForName="Parent1" op="equ"/>
              <dgm:constr type="primFontSz" for="des" forName="Parent4" refType="primFontSz" refFor="des" refForName="Parent1" op="equ"/>
              <dgm:constr type="primFontSz" for="des" forName="Parent5" refType="primFontSz" refFor="des" refForName="Parent1" op="equ"/>
              <dgm:constr type="primFontSz" for="des" forName="Parent6" refType="primFontSz" refFor="des" refForName="Parent1" op="equ"/>
              <dgm:constr type="primFontSz" for="des" forName="Parent7" refType="primFontSz" refFor="des" refForName="Parent1" op="equ"/>
              <dgm:constr type="primFontSz" for="des" forName="Child2" refType="primFontSz" refFor="des" refForName="Child1" op="equ"/>
              <dgm:constr type="primFontSz" for="des" forName="Child3" refType="primFontSz" refFor="des" refForName="Child1" op="equ"/>
              <dgm:constr type="primFontSz" for="des" forName="Child4" refType="primFontSz" refFor="des" refForName="Child1" op="equ"/>
              <dgm:constr type="primFontSz" for="des" forName="Child5" refType="primFontSz" refFor="des" refForName="Child1" op="equ"/>
              <dgm:constr type="primFontSz" for="des" forName="Child6" refType="primFontSz" refFor="des" refForName="Child1" op="equ"/>
              <dgm:constr type="primFontSz" for="des" forName="Child7" refType="primFontSz" refFor="des" refForName="Child1" op="equ"/>
              <dgm:constr type="r" for="ch" forName="Parent7" refType="w" fact="0.1128"/>
              <dgm:constr type="t" for="ch" forName="Parent7" refType="h" fact="0.2022"/>
              <dgm:constr type="w" for="ch" forName="Parent7" refType="w" fact="0.0902"/>
              <dgm:constr type="h" for="ch" forName="Parent7" refType="h" fact="0.3799"/>
              <dgm:constr type="r" for="ch" forName="Parent6" refType="w" fact="0.2527"/>
              <dgm:constr type="t" for="ch" forName="Parent6" refType="h" fact="0.2022"/>
              <dgm:constr type="w" for="ch" forName="Parent6" refType="w" fact="0.0902"/>
              <dgm:constr type="h" for="ch" forName="Parent6" refType="h" fact="0.3799"/>
              <dgm:constr type="r" for="ch" forName="Parent5" refType="w" fact="0.3925"/>
              <dgm:constr type="t" for="ch" forName="Parent5" refType="h" fact="0.2022"/>
              <dgm:constr type="w" for="ch" forName="Parent5" refType="w" fact="0.0902"/>
              <dgm:constr type="h" for="ch" forName="Parent5" refType="h" fact="0.3799"/>
              <dgm:constr type="r" for="ch" forName="Parent4" refType="w" fact="0.5324"/>
              <dgm:constr type="t" for="ch" forName="Parent4" refType="h" fact="0.2022"/>
              <dgm:constr type="w" for="ch" forName="Parent4" refType="w" fact="0.0902"/>
              <dgm:constr type="h" for="ch" forName="Parent4" refType="h" fact="0.3799"/>
              <dgm:constr type="r" for="ch" forName="Parent3" refType="w" fact="0.6723"/>
              <dgm:constr type="t" for="ch" forName="Parent3" refType="h" fact="0.2022"/>
              <dgm:constr type="w" for="ch" forName="Parent3" refType="w" fact="0.0902"/>
              <dgm:constr type="h" for="ch" forName="Parent3" refType="h" fact="0.3799"/>
              <dgm:constr type="r" for="ch" forName="Parent2" refType="w" fact="0.8121"/>
              <dgm:constr type="t" for="ch" forName="Parent2" refType="h" fact="0.2022"/>
              <dgm:constr type="w" for="ch" forName="Parent2" refType="w" fact="0.0902"/>
              <dgm:constr type="h" for="ch" forName="Parent2" refType="h" fact="0.3799"/>
              <dgm:constr type="r" for="ch" forName="Parent1" refType="w" fact="0.952"/>
              <dgm:constr type="t" for="ch" forName="Parent1" refType="h" fact="0.2022"/>
              <dgm:constr type="w" for="ch" forName="Parent1" refType="w" fact="0.0902"/>
              <dgm:constr type="h" for="ch" forName="Parent1" refType="h" fact="0.3799"/>
              <dgm:constr type="r" for="ch" forName="Accent7" refType="w" fact="0.1354"/>
              <dgm:constr type="t" for="ch" forName="Accent7" refType="h" fact="0.1072"/>
              <dgm:constr type="w" for="ch" forName="Accent7" refType="w" fact="0.1354"/>
              <dgm:constr type="h" for="ch" forName="Accent7" refType="h" fact="0.5699"/>
              <dgm:constr type="r" for="ch" forName="ParentBackground7" refType="w" fact="0.1308"/>
              <dgm:constr type="t" for="ch" forName="ParentBackground7" refType="h" fact="0.1262"/>
              <dgm:constr type="w" for="ch" forName="ParentBackground7" refType="w" fact="0.1263"/>
              <dgm:constr type="h" for="ch" forName="ParentBackground7" refType="h" fact="0.5319"/>
              <dgm:constr type="r" for="ch" forName="Child7" refType="w" fact="0.1308"/>
              <dgm:constr type="t" for="ch" forName="Child7" refType="h" fact="0.6876"/>
              <dgm:constr type="w" for="ch" forName="Child7" refType="w" fact="0.1263"/>
              <dgm:constr type="h" for="ch" forName="Child7" refType="h" fact="0.3124"/>
              <dgm:constr type="r" for="ch" forName="Accent6" refType="w" fact="0.3033"/>
              <dgm:constr type="t" for="ch" forName="Accent6" refType="h" fact="-0.0109"/>
              <dgm:constr type="w" for="ch" forName="Accent6" refType="w" fact="0.1915"/>
              <dgm:constr type="h" for="ch" forName="Accent6" refType="h" fact="0.806"/>
              <dgm:constr type="r" for="ch" forName="ParentBackground6" refType="w" fact="0.2707"/>
              <dgm:constr type="t" for="ch" forName="ParentBackground6" refType="h" fact="0.1262"/>
              <dgm:constr type="w" for="ch" forName="ParentBackground6" refType="w" fact="0.1263"/>
              <dgm:constr type="h" for="ch" forName="ParentBackground6" refType="h" fact="0.5319"/>
              <dgm:constr type="r" for="ch" forName="Child6" refType="w" fact="0.2707"/>
              <dgm:constr type="t" for="ch" forName="Child6" refType="h" fact="0.6876"/>
              <dgm:constr type="w" for="ch" forName="Child6" refType="w" fact="0.1263"/>
              <dgm:constr type="h" for="ch" forName="Child6" refType="h" fact="0.3124"/>
              <dgm:constr type="r" for="ch" forName="Accent5" refType="w" fact="0.4431"/>
              <dgm:constr type="t" for="ch" forName="Accent5" refType="h" fact="-0.0109"/>
              <dgm:constr type="w" for="ch" forName="Accent5" refType="w" fact="0.1915"/>
              <dgm:constr type="h" for="ch" forName="Accent5" refType="h" fact="0.806"/>
              <dgm:constr type="r" for="ch" forName="ParentBackground5" refType="w" fact="0.4106"/>
              <dgm:constr type="t" for="ch" forName="ParentBackground5" refType="h" fact="0.1262"/>
              <dgm:constr type="w" for="ch" forName="ParentBackground5" refType="w" fact="0.1263"/>
              <dgm:constr type="h" for="ch" forName="ParentBackground5" refType="h" fact="0.5319"/>
              <dgm:constr type="r" for="ch" forName="Child5" refType="w" fact="0.4106"/>
              <dgm:constr type="t" for="ch" forName="Child5" refType="h" fact="0.6876"/>
              <dgm:constr type="w" for="ch" forName="Child5" refType="w" fact="0.1263"/>
              <dgm:constr type="h" for="ch" forName="Child5" refType="h" fact="0.3124"/>
              <dgm:constr type="r" for="ch" forName="Accent4" refType="w" fact="0.583"/>
              <dgm:constr type="t" for="ch" forName="Accent4" refType="h" fact="-0.0109"/>
              <dgm:constr type="w" for="ch" forName="Accent4" refType="w" fact="0.1915"/>
              <dgm:constr type="h" for="ch" forName="Accent4" refType="h" fact="0.806"/>
              <dgm:constr type="r" for="ch" forName="ParentBackground4" refType="w" fact="0.5504"/>
              <dgm:constr type="t" for="ch" forName="ParentBackground4" refType="h" fact="0.1262"/>
              <dgm:constr type="w" for="ch" forName="ParentBackground4" refType="w" fact="0.1263"/>
              <dgm:constr type="h" for="ch" forName="ParentBackground4" refType="h" fact="0.5319"/>
              <dgm:constr type="r" for="ch" forName="Child4" refType="w" fact="0.5504"/>
              <dgm:constr type="t" for="ch" forName="Child4" refType="h" fact="0.6876"/>
              <dgm:constr type="w" for="ch" forName="Child4" refType="w" fact="0.1263"/>
              <dgm:constr type="h" for="ch" forName="Child4" refType="h" fact="0.3124"/>
              <dgm:constr type="r" for="ch" forName="Accent3" refType="w" fact="0.7229"/>
              <dgm:constr type="t" for="ch" forName="Accent3" refType="h" fact="-0.0109"/>
              <dgm:constr type="w" for="ch" forName="Accent3" refType="w" fact="0.1915"/>
              <dgm:constr type="h" for="ch" forName="Accent3" refType="h" fact="0.806"/>
              <dgm:constr type="r" for="ch" forName="ParentBackground3" refType="w" fact="0.6903"/>
              <dgm:constr type="t" for="ch" forName="ParentBackground3" refType="h" fact="0.1262"/>
              <dgm:constr type="w" for="ch" forName="ParentBackground3" refType="w" fact="0.1263"/>
              <dgm:constr type="h" for="ch" forName="ParentBackground3" refType="h" fact="0.5319"/>
              <dgm:constr type="r" for="ch" forName="Child3" refType="w" fact="0.6903"/>
              <dgm:constr type="t" for="ch" forName="Child3" refType="h" fact="0.6876"/>
              <dgm:constr type="w" for="ch" forName="Child3" refType="w" fact="0.1263"/>
              <dgm:constr type="h" for="ch" forName="Child3" refType="h" fact="0.3124"/>
              <dgm:constr type="r" for="ch" forName="Accent2" refType="w" fact="0.8627"/>
              <dgm:constr type="t" for="ch" forName="Accent2" refType="h" fact="-0.0109"/>
              <dgm:constr type="w" for="ch" forName="Accent2" refType="w" fact="0.1915"/>
              <dgm:constr type="h" for="ch" forName="Accent2" refType="h" fact="0.806"/>
              <dgm:constr type="r" for="ch" forName="ParentBackground2" refType="w" fact="0.8302"/>
              <dgm:constr type="t" for="ch" forName="ParentBackground2" refType="h" fact="0.1262"/>
              <dgm:constr type="w" for="ch" forName="ParentBackground2" refType="w" fact="0.1263"/>
              <dgm:constr type="h" for="ch" forName="ParentBackground2" refType="h" fact="0.5319"/>
              <dgm:constr type="r" for="ch" forName="Child2" refType="w" fact="0.8302"/>
              <dgm:constr type="t" for="ch" forName="Child2" refType="h" fact="0.6876"/>
              <dgm:constr type="w" for="ch" forName="Child2" refType="w" fact="0.1263"/>
              <dgm:constr type="h" for="ch" forName="Child2" refType="h" fact="0.3124"/>
              <dgm:constr type="r" for="ch" forName="Accent1" refType="w" fact="1.0026"/>
              <dgm:constr type="t" for="ch" forName="Accent1" refType="h" fact="-0.0109"/>
              <dgm:constr type="w" for="ch" forName="Accent1" refType="w" fact="0.1915"/>
              <dgm:constr type="h" for="ch" forName="Accent1" refType="h" fact="0.806"/>
              <dgm:constr type="r" for="ch" forName="ParentBackground1" refType="w" fact="0.97"/>
              <dgm:constr type="t" for="ch" forName="ParentBackground1" refType="h" fact="0.1262"/>
              <dgm:constr type="w" for="ch" forName="ParentBackground1" refType="w" fact="0.1263"/>
              <dgm:constr type="h" for="ch" forName="ParentBackground1" refType="h" fact="0.5319"/>
              <dgm:constr type="r" for="ch" forName="Child1" refType="w" fact="0.97"/>
              <dgm:constr type="t" for="ch" forName="Child1" refType="h" fact="0.6876"/>
              <dgm:constr type="w" for="ch" forName="Child1" refType="w" fact="0.1263"/>
              <dgm:constr type="h" for="ch" forName="Child1" refType="h" fact="0.3124"/>
            </dgm:constrLst>
          </dgm:if>
          <dgm:if name="Name24" axis="ch" ptType="node" func="cnt" op="equ" val="8">
            <dgm:alg type="composite">
              <dgm:param type="ar" val="4.7991"/>
            </dgm:alg>
            <dgm:constrLst>
              <dgm:constr type="primFontSz" for="des" forName="Child1" val="65"/>
              <dgm:constr type="primFontSz" for="des" forName="Parent1" val="65"/>
              <dgm:constr type="primFontSz" for="des" forName="Child1" refType="primFontSz" refFor="des" refForName="Parent1" op="lte"/>
              <dgm:constr type="primFontSz" for="des" forName="Child2" refType="primFontSz" refFor="des" refForName="Parent1" op="lte"/>
              <dgm:constr type="primFontSz" for="des" forName="Child3" refType="primFontSz" refFor="des" refForName="Parent1" op="lte"/>
              <dgm:constr type="primFontSz" for="des" forName="Child4" refType="primFontSz" refFor="des" refForName="Parent1" op="lte"/>
              <dgm:constr type="primFontSz" for="des" forName="Child5" refType="primFontSz" refFor="des" refForName="Parent1" op="lte"/>
              <dgm:constr type="primFontSz" for="des" forName="Child6" refType="primFontSz" refFor="des" refForName="Parent1" op="lte"/>
              <dgm:constr type="primFontSz" for="des" forName="Child7" refType="primFontSz" refFor="des" refForName="Parent1" op="lte"/>
              <dgm:constr type="primFontSz" for="des" forName="Child8" refType="primFontSz" refFor="des" refForName="Parent1" op="lte"/>
              <dgm:constr type="primFontSz" for="des" forName="Child1" refType="primFontSz" refFor="des" refForName="Parent2" op="lte"/>
              <dgm:constr type="primFontSz" for="des" forName="Child2" refType="primFontSz" refFor="des" refForName="Parent2" op="lte"/>
              <dgm:constr type="primFontSz" for="des" forName="Child3" refType="primFontSz" refFor="des" refForName="Parent2" op="lte"/>
              <dgm:constr type="primFontSz" for="des" forName="Child4" refType="primFontSz" refFor="des" refForName="Parent2" op="lte"/>
              <dgm:constr type="primFontSz" for="des" forName="Child5" refType="primFontSz" refFor="des" refForName="Parent2" op="lte"/>
              <dgm:constr type="primFontSz" for="des" forName="Child6" refType="primFontSz" refFor="des" refForName="Parent2" op="lte"/>
              <dgm:constr type="primFontSz" for="des" forName="Child7" refType="primFontSz" refFor="des" refForName="Parent2" op="lte"/>
              <dgm:constr type="primFontSz" for="des" forName="Child8" refType="primFontSz" refFor="des" refForName="Parent2" op="lte"/>
              <dgm:constr type="primFontSz" for="des" forName="Child1" refType="primFontSz" refFor="des" refForName="Parent3" op="lte"/>
              <dgm:constr type="primFontSz" for="des" forName="Child2" refType="primFontSz" refFor="des" refForName="Parent3" op="lte"/>
              <dgm:constr type="primFontSz" for="des" forName="Child3" refType="primFontSz" refFor="des" refForName="Parent3" op="lte"/>
              <dgm:constr type="primFontSz" for="des" forName="Child4" refType="primFontSz" refFor="des" refForName="Parent3" op="lte"/>
              <dgm:constr type="primFontSz" for="des" forName="Child5" refType="primFontSz" refFor="des" refForName="Parent3" op="lte"/>
              <dgm:constr type="primFontSz" for="des" forName="Child6" refType="primFontSz" refFor="des" refForName="Parent3" op="lte"/>
              <dgm:constr type="primFontSz" for="des" forName="Child7" refType="primFontSz" refFor="des" refForName="Parent3" op="lte"/>
              <dgm:constr type="primFontSz" for="des" forName="Child8" refType="primFontSz" refFor="des" refForName="Parent3" op="lte"/>
              <dgm:constr type="primFontSz" for="des" forName="Child1" refType="primFontSz" refFor="des" refForName="Parent4" op="lte"/>
              <dgm:constr type="primFontSz" for="des" forName="Child2" refType="primFontSz" refFor="des" refForName="Parent4" op="lte"/>
              <dgm:constr type="primFontSz" for="des" forName="Child3" refType="primFontSz" refFor="des" refForName="Parent4" op="lte"/>
              <dgm:constr type="primFontSz" for="des" forName="Child4" refType="primFontSz" refFor="des" refForName="Parent4" op="lte"/>
              <dgm:constr type="primFontSz" for="des" forName="Child5" refType="primFontSz" refFor="des" refForName="Parent4" op="lte"/>
              <dgm:constr type="primFontSz" for="des" forName="Child6" refType="primFontSz" refFor="des" refForName="Parent4" op="lte"/>
              <dgm:constr type="primFontSz" for="des" forName="Child7" refType="primFontSz" refFor="des" refForName="Parent4" op="lte"/>
              <dgm:constr type="primFontSz" for="des" forName="Child8" refType="primFontSz" refFor="des" refForName="Parent4" op="lte"/>
              <dgm:constr type="primFontSz" for="des" forName="Child1" refType="primFontSz" refFor="des" refForName="Parent5" op="lte"/>
              <dgm:constr type="primFontSz" for="des" forName="Child2" refType="primFontSz" refFor="des" refForName="Parent5" op="lte"/>
              <dgm:constr type="primFontSz" for="des" forName="Child3" refType="primFontSz" refFor="des" refForName="Parent5" op="lte"/>
              <dgm:constr type="primFontSz" for="des" forName="Child4" refType="primFontSz" refFor="des" refForName="Parent5" op="lte"/>
              <dgm:constr type="primFontSz" for="des" forName="Child5" refType="primFontSz" refFor="des" refForName="Parent5" op="lte"/>
              <dgm:constr type="primFontSz" for="des" forName="Child6" refType="primFontSz" refFor="des" refForName="Parent5" op="lte"/>
              <dgm:constr type="primFontSz" for="des" forName="Child7" refType="primFontSz" refFor="des" refForName="Parent5" op="lte"/>
              <dgm:constr type="primFontSz" for="des" forName="Child8" refType="primFontSz" refFor="des" refForName="Parent5" op="lte"/>
              <dgm:constr type="primFontSz" for="des" forName="Child1" refType="primFontSz" refFor="des" refForName="Parent6" op="lte"/>
              <dgm:constr type="primFontSz" for="des" forName="Child2" refType="primFontSz" refFor="des" refForName="Parent6" op="lte"/>
              <dgm:constr type="primFontSz" for="des" forName="Child3" refType="primFontSz" refFor="des" refForName="Parent6" op="lte"/>
              <dgm:constr type="primFontSz" for="des" forName="Child4" refType="primFontSz" refFor="des" refForName="Parent6" op="lte"/>
              <dgm:constr type="primFontSz" for="des" forName="Child5" refType="primFontSz" refFor="des" refForName="Parent6" op="lte"/>
              <dgm:constr type="primFontSz" for="des" forName="Child6" refType="primFontSz" refFor="des" refForName="Parent6" op="lte"/>
              <dgm:constr type="primFontSz" for="des" forName="Child7" refType="primFontSz" refFor="des" refForName="Parent6" op="lte"/>
              <dgm:constr type="primFontSz" for="des" forName="Child8" refType="primFontSz" refFor="des" refForName="Parent6" op="lte"/>
              <dgm:constr type="primFontSz" for="des" forName="Child1" refType="primFontSz" refFor="des" refForName="Parent7" op="lte"/>
              <dgm:constr type="primFontSz" for="des" forName="Child2" refType="primFontSz" refFor="des" refForName="Parent7" op="lte"/>
              <dgm:constr type="primFontSz" for="des" forName="Child3" refType="primFontSz" refFor="des" refForName="Parent7" op="lte"/>
              <dgm:constr type="primFontSz" for="des" forName="Child4" refType="primFontSz" refFor="des" refForName="Parent7" op="lte"/>
              <dgm:constr type="primFontSz" for="des" forName="Child5" refType="primFontSz" refFor="des" refForName="Parent7" op="lte"/>
              <dgm:constr type="primFontSz" for="des" forName="Child6" refType="primFontSz" refFor="des" refForName="Parent7" op="lte"/>
              <dgm:constr type="primFontSz" for="des" forName="Child7" refType="primFontSz" refFor="des" refForName="Parent7" op="lte"/>
              <dgm:constr type="primFontSz" for="des" forName="Child8" refType="primFontSz" refFor="des" refForName="Parent7" op="lte"/>
              <dgm:constr type="primFontSz" for="des" forName="Child1" refType="primFontSz" refFor="des" refForName="Parent8" op="lte"/>
              <dgm:constr type="primFontSz" for="des" forName="Child2" refType="primFontSz" refFor="des" refForName="Parent8" op="lte"/>
              <dgm:constr type="primFontSz" for="des" forName="Child3" refType="primFontSz" refFor="des" refForName="Parent8" op="lte"/>
              <dgm:constr type="primFontSz" for="des" forName="Child4" refType="primFontSz" refFor="des" refForName="Parent8" op="lte"/>
              <dgm:constr type="primFontSz" for="des" forName="Child5" refType="primFontSz" refFor="des" refForName="Parent8" op="lte"/>
              <dgm:constr type="primFontSz" for="des" forName="Child6" refType="primFontSz" refFor="des" refForName="Parent8" op="lte"/>
              <dgm:constr type="primFontSz" for="des" forName="Child7" refType="primFontSz" refFor="des" refForName="Parent8" op="lte"/>
              <dgm:constr type="primFontSz" for="des" forName="Child8" refType="primFontSz" refFor="des" refForName="Parent8" op="lte"/>
              <dgm:constr type="primFontSz" for="des" forName="Parent2" refType="primFontSz" refFor="des" refForName="Parent1" op="equ"/>
              <dgm:constr type="primFontSz" for="des" forName="Parent3" refType="primFontSz" refFor="des" refForName="Parent1" op="equ"/>
              <dgm:constr type="primFontSz" for="des" forName="Parent4" refType="primFontSz" refFor="des" refForName="Parent1" op="equ"/>
              <dgm:constr type="primFontSz" for="des" forName="Parent5" refType="primFontSz" refFor="des" refForName="Parent1" op="equ"/>
              <dgm:constr type="primFontSz" for="des" forName="Parent6" refType="primFontSz" refFor="des" refForName="Parent1" op="equ"/>
              <dgm:constr type="primFontSz" for="des" forName="Parent7" refType="primFontSz" refFor="des" refForName="Parent1" op="equ"/>
              <dgm:constr type="primFontSz" for="des" forName="Parent8" refType="primFontSz" refFor="des" refForName="Parent1" op="equ"/>
              <dgm:constr type="primFontSz" for="des" forName="Child2" refType="primFontSz" refFor="des" refForName="Child1" op="equ"/>
              <dgm:constr type="primFontSz" for="des" forName="Child3" refType="primFontSz" refFor="des" refForName="Child1" op="equ"/>
              <dgm:constr type="primFontSz" for="des" forName="Child4" refType="primFontSz" refFor="des" refForName="Child1" op="equ"/>
              <dgm:constr type="primFontSz" for="des" forName="Child5" refType="primFontSz" refFor="des" refForName="Child1" op="equ"/>
              <dgm:constr type="primFontSz" for="des" forName="Child6" refType="primFontSz" refFor="des" refForName="Child1" op="equ"/>
              <dgm:constr type="primFontSz" for="des" forName="Child7" refType="primFontSz" refFor="des" refForName="Child1" op="equ"/>
              <dgm:constr type="primFontSz" for="des" forName="Child8" refType="primFontSz" refFor="des" refForName="Child1" op="equ"/>
              <dgm:constr type="r" for="ch" forName="Parent8" refType="w" fact="0.099"/>
              <dgm:constr type="t" for="ch" forName="Parent8" refType="h" fact="0.2022"/>
              <dgm:constr type="w" for="ch" forName="Parent8" refType="w" fact="0.0792"/>
              <dgm:constr type="h" for="ch" forName="Parent8" refType="h" fact="0.3799"/>
              <dgm:constr type="r" for="ch" forName="Parent7" refType="w" fact="0.2217"/>
              <dgm:constr type="t" for="ch" forName="Parent7" refType="h" fact="0.2022"/>
              <dgm:constr type="w" for="ch" forName="Parent7" refType="w" fact="0.0792"/>
              <dgm:constr type="h" for="ch" forName="Parent7" refType="h" fact="0.3799"/>
              <dgm:constr type="r" for="ch" forName="Parent6" refType="w" fact="0.3444"/>
              <dgm:constr type="t" for="ch" forName="Parent6" refType="h" fact="0.2022"/>
              <dgm:constr type="w" for="ch" forName="Parent6" refType="w" fact="0.0792"/>
              <dgm:constr type="h" for="ch" forName="Parent6" refType="h" fact="0.3799"/>
              <dgm:constr type="r" for="ch" forName="Parent5" refType="w" fact="0.4671"/>
              <dgm:constr type="t" for="ch" forName="Parent5" refType="h" fact="0.2022"/>
              <dgm:constr type="w" for="ch" forName="Parent5" refType="w" fact="0.0792"/>
              <dgm:constr type="h" for="ch" forName="Parent5" refType="h" fact="0.3799"/>
              <dgm:constr type="r" for="ch" forName="Parent4" refType="w" fact="0.5898"/>
              <dgm:constr type="t" for="ch" forName="Parent4" refType="h" fact="0.2022"/>
              <dgm:constr type="w" for="ch" forName="Parent4" refType="w" fact="0.0792"/>
              <dgm:constr type="h" for="ch" forName="Parent4" refType="h" fact="0.3799"/>
              <dgm:constr type="r" for="ch" forName="Parent3" refType="w" fact="0.7125"/>
              <dgm:constr type="t" for="ch" forName="Parent3" refType="h" fact="0.2022"/>
              <dgm:constr type="w" for="ch" forName="Parent3" refType="w" fact="0.0792"/>
              <dgm:constr type="h" for="ch" forName="Parent3" refType="h" fact="0.3799"/>
              <dgm:constr type="r" for="ch" forName="Parent2" refType="w" fact="0.8352"/>
              <dgm:constr type="t" for="ch" forName="Parent2" refType="h" fact="0.2022"/>
              <dgm:constr type="w" for="ch" forName="Parent2" refType="w" fact="0.0792"/>
              <dgm:constr type="h" for="ch" forName="Parent2" refType="h" fact="0.3799"/>
              <dgm:constr type="r" for="ch" forName="Parent1" refType="w" fact="0.9579"/>
              <dgm:constr type="t" for="ch" forName="Parent1" refType="h" fact="0.2022"/>
              <dgm:constr type="w" for="ch" forName="Parent1" refType="w" fact="0.0792"/>
              <dgm:constr type="h" for="ch" forName="Parent1" refType="h" fact="0.3799"/>
              <dgm:constr type="r" for="ch" forName="Accent8" refType="w" fact="0.1187"/>
              <dgm:constr type="t" for="ch" forName="Accent8" refType="h" fact="0.1072"/>
              <dgm:constr type="w" for="ch" forName="Accent8" refType="w" fact="0.1187"/>
              <dgm:constr type="h" for="ch" forName="Accent8" refType="h" fact="0.5699"/>
              <dgm:constr type="r" for="ch" forName="ParentBackground8" refType="w" fact="0.1148"/>
              <dgm:constr type="t" for="ch" forName="ParentBackground8" refType="h" fact="0.1262"/>
              <dgm:constr type="w" for="ch" forName="ParentBackground8" refType="w" fact="0.1108"/>
              <dgm:constr type="h" for="ch" forName="ParentBackground8" refType="h" fact="0.5319"/>
              <dgm:constr type="r" for="ch" forName="Child8" refType="w" fact="0.1148"/>
              <dgm:constr type="t" for="ch" forName="Child8" refType="h" fact="0.6876"/>
              <dgm:constr type="w" for="ch" forName="Child8" refType="w" fact="0.1108"/>
              <dgm:constr type="h" for="ch" forName="Child8" refType="h" fact="0.3124"/>
              <dgm:constr type="r" for="ch" forName="Accent7" refType="w" fact="0.2661"/>
              <dgm:constr type="t" for="ch" forName="Accent7" refType="h" fact="-0.0109"/>
              <dgm:constr type="w" for="ch" forName="Accent7" refType="w" fact="0.1679"/>
              <dgm:constr type="h" for="ch" forName="Accent7" refType="h" fact="0.806"/>
              <dgm:constr type="r" for="ch" forName="ParentBackground7" refType="w" fact="0.2375"/>
              <dgm:constr type="t" for="ch" forName="ParentBackground7" refType="h" fact="0.1262"/>
              <dgm:constr type="w" for="ch" forName="ParentBackground7" refType="w" fact="0.1108"/>
              <dgm:constr type="h" for="ch" forName="ParentBackground7" refType="h" fact="0.5319"/>
              <dgm:constr type="r" for="ch" forName="Child7" refType="w" fact="0.2375"/>
              <dgm:constr type="t" for="ch" forName="Child7" refType="h" fact="0.6876"/>
              <dgm:constr type="w" for="ch" forName="Child7" refType="w" fact="0.1108"/>
              <dgm:constr type="h" for="ch" forName="Child7" refType="h" fact="0.3124"/>
              <dgm:constr type="r" for="ch" forName="Accent6" refType="w" fact="0.3888"/>
              <dgm:constr type="t" for="ch" forName="Accent6" refType="h" fact="-0.0109"/>
              <dgm:constr type="w" for="ch" forName="Accent6" refType="w" fact="0.1679"/>
              <dgm:constr type="h" for="ch" forName="Accent6" refType="h" fact="0.806"/>
              <dgm:constr type="r" for="ch" forName="ParentBackground6" refType="w" fact="0.3602"/>
              <dgm:constr type="t" for="ch" forName="ParentBackground6" refType="h" fact="0.1262"/>
              <dgm:constr type="w" for="ch" forName="ParentBackground6" refType="w" fact="0.1108"/>
              <dgm:constr type="h" for="ch" forName="ParentBackground6" refType="h" fact="0.5319"/>
              <dgm:constr type="r" for="ch" forName="Child6" refType="w" fact="0.3602"/>
              <dgm:constr type="t" for="ch" forName="Child6" refType="h" fact="0.6876"/>
              <dgm:constr type="w" for="ch" forName="Child6" refType="w" fact="0.1108"/>
              <dgm:constr type="h" for="ch" forName="Child6" refType="h" fact="0.3124"/>
              <dgm:constr type="r" for="ch" forName="Accent5" refType="w" fact="0.5115"/>
              <dgm:constr type="t" for="ch" forName="Accent5" refType="h" fact="-0.0109"/>
              <dgm:constr type="w" for="ch" forName="Accent5" refType="w" fact="0.1679"/>
              <dgm:constr type="h" for="ch" forName="Accent5" refType="h" fact="0.806"/>
              <dgm:constr type="r" for="ch" forName="ParentBackground5" refType="w" fact="0.4829"/>
              <dgm:constr type="t" for="ch" forName="ParentBackground5" refType="h" fact="0.1262"/>
              <dgm:constr type="w" for="ch" forName="ParentBackground5" refType="w" fact="0.1108"/>
              <dgm:constr type="h" for="ch" forName="ParentBackground5" refType="h" fact="0.5319"/>
              <dgm:constr type="r" for="ch" forName="Child5" refType="w" fact="0.4829"/>
              <dgm:constr type="t" for="ch" forName="Child5" refType="h" fact="0.6876"/>
              <dgm:constr type="w" for="ch" forName="Child5" refType="w" fact="0.1108"/>
              <dgm:constr type="h" for="ch" forName="Child5" refType="h" fact="0.3124"/>
              <dgm:constr type="r" for="ch" forName="Accent4" refType="w" fact="0.6342"/>
              <dgm:constr type="t" for="ch" forName="Accent4" refType="h" fact="-0.0109"/>
              <dgm:constr type="w" for="ch" forName="Accent4" refType="w" fact="0.1679"/>
              <dgm:constr type="h" for="ch" forName="Accent4" refType="h" fact="0.806"/>
              <dgm:constr type="r" for="ch" forName="ParentBackground4" refType="w" fact="0.6056"/>
              <dgm:constr type="t" for="ch" forName="ParentBackground4" refType="h" fact="0.1262"/>
              <dgm:constr type="w" for="ch" forName="ParentBackground4" refType="w" fact="0.1108"/>
              <dgm:constr type="h" for="ch" forName="ParentBackground4" refType="h" fact="0.5319"/>
              <dgm:constr type="r" for="ch" forName="Child4" refType="w" fact="0.6056"/>
              <dgm:constr type="t" for="ch" forName="Child4" refType="h" fact="0.6876"/>
              <dgm:constr type="w" for="ch" forName="Child4" refType="w" fact="0.1108"/>
              <dgm:constr type="h" for="ch" forName="Child4" refType="h" fact="0.3124"/>
              <dgm:constr type="r" for="ch" forName="Accent3" refType="w" fact="0.7569"/>
              <dgm:constr type="t" for="ch" forName="Accent3" refType="h" fact="-0.0109"/>
              <dgm:constr type="w" for="ch" forName="Accent3" refType="w" fact="0.1679"/>
              <dgm:constr type="h" for="ch" forName="Accent3" refType="h" fact="0.806"/>
              <dgm:constr type="r" for="ch" forName="ParentBackground3" refType="w" fact="0.7283"/>
              <dgm:constr type="t" for="ch" forName="ParentBackground3" refType="h" fact="0.1262"/>
              <dgm:constr type="w" for="ch" forName="ParentBackground3" refType="w" fact="0.1108"/>
              <dgm:constr type="h" for="ch" forName="ParentBackground3" refType="h" fact="0.5319"/>
              <dgm:constr type="r" for="ch" forName="Child3" refType="w" fact="0.7283"/>
              <dgm:constr type="t" for="ch" forName="Child3" refType="h" fact="0.6876"/>
              <dgm:constr type="w" for="ch" forName="Child3" refType="w" fact="0.1108"/>
              <dgm:constr type="h" for="ch" forName="Child3" refType="h" fact="0.3124"/>
              <dgm:constr type="r" for="ch" forName="Accent2" refType="w" fact="0.8796"/>
              <dgm:constr type="t" for="ch" forName="Accent2" refType="h" fact="-0.0109"/>
              <dgm:constr type="w" for="ch" forName="Accent2" refType="w" fact="0.1679"/>
              <dgm:constr type="h" for="ch" forName="Accent2" refType="h" fact="0.806"/>
              <dgm:constr type="r" for="ch" forName="ParentBackground2" refType="w" fact="0.851"/>
              <dgm:constr type="t" for="ch" forName="ParentBackground2" refType="h" fact="0.1262"/>
              <dgm:constr type="w" for="ch" forName="ParentBackground2" refType="w" fact="0.1108"/>
              <dgm:constr type="h" for="ch" forName="ParentBackground2" refType="h" fact="0.5319"/>
              <dgm:constr type="r" for="ch" forName="Child2" refType="w" fact="0.851"/>
              <dgm:constr type="t" for="ch" forName="Child2" refType="h" fact="0.6876"/>
              <dgm:constr type="w" for="ch" forName="Child2" refType="w" fact="0.1108"/>
              <dgm:constr type="h" for="ch" forName="Child2" refType="h" fact="0.3124"/>
              <dgm:constr type="r" for="ch" forName="Accent1" refType="w" fact="1.0023"/>
              <dgm:constr type="t" for="ch" forName="Accent1" refType="h" fact="-0.0109"/>
              <dgm:constr type="w" for="ch" forName="Accent1" refType="w" fact="0.1679"/>
              <dgm:constr type="h" for="ch" forName="Accent1" refType="h" fact="0.806"/>
              <dgm:constr type="r" for="ch" forName="ParentBackground1" refType="w" fact="0.9737"/>
              <dgm:constr type="t" for="ch" forName="ParentBackground1" refType="h" fact="0.1262"/>
              <dgm:constr type="w" for="ch" forName="ParentBackground1" refType="w" fact="0.1108"/>
              <dgm:constr type="h" for="ch" forName="ParentBackground1" refType="h" fact="0.5319"/>
              <dgm:constr type="r" for="ch" forName="Child1" refType="w" fact="0.9737"/>
              <dgm:constr type="t" for="ch" forName="Child1" refType="h" fact="0.6876"/>
              <dgm:constr type="w" for="ch" forName="Child1" refType="w" fact="0.1108"/>
              <dgm:constr type="h" for="ch" forName="Child1" refType="h" fact="0.3124"/>
            </dgm:constrLst>
          </dgm:if>
          <dgm:if name="Name25" axis="ch" ptType="node" func="cnt" op="equ" val="9">
            <dgm:alg type="composite">
              <dgm:param type="ar" val="5.388"/>
            </dgm:alg>
            <dgm:constrLst>
              <dgm:constr type="primFontSz" for="des" forName="Child1" val="65"/>
              <dgm:constr type="primFontSz" for="des" forName="Parent1" val="65"/>
              <dgm:constr type="primFontSz" for="des" forName="Child1" refType="primFontSz" refFor="des" refForName="Parent1" op="lte"/>
              <dgm:constr type="primFontSz" for="des" forName="Child2" refType="primFontSz" refFor="des" refForName="Parent1" op="lte"/>
              <dgm:constr type="primFontSz" for="des" forName="Child3" refType="primFontSz" refFor="des" refForName="Parent1" op="lte"/>
              <dgm:constr type="primFontSz" for="des" forName="Child4" refType="primFontSz" refFor="des" refForName="Parent1" op="lte"/>
              <dgm:constr type="primFontSz" for="des" forName="Child5" refType="primFontSz" refFor="des" refForName="Parent1" op="lte"/>
              <dgm:constr type="primFontSz" for="des" forName="Child6" refType="primFontSz" refFor="des" refForName="Parent1" op="lte"/>
              <dgm:constr type="primFontSz" for="des" forName="Child7" refType="primFontSz" refFor="des" refForName="Parent1" op="lte"/>
              <dgm:constr type="primFontSz" for="des" forName="Child8" refType="primFontSz" refFor="des" refForName="Parent1" op="lte"/>
              <dgm:constr type="primFontSz" for="des" forName="Child9" refType="primFontSz" refFor="des" refForName="Parent1" op="lte"/>
              <dgm:constr type="primFontSz" for="des" forName="Child1" refType="primFontSz" refFor="des" refForName="Parent2" op="lte"/>
              <dgm:constr type="primFontSz" for="des" forName="Child2" refType="primFontSz" refFor="des" refForName="Parent2" op="lte"/>
              <dgm:constr type="primFontSz" for="des" forName="Child3" refType="primFontSz" refFor="des" refForName="Parent2" op="lte"/>
              <dgm:constr type="primFontSz" for="des" forName="Child4" refType="primFontSz" refFor="des" refForName="Parent2" op="lte"/>
              <dgm:constr type="primFontSz" for="des" forName="Child5" refType="primFontSz" refFor="des" refForName="Parent2" op="lte"/>
              <dgm:constr type="primFontSz" for="des" forName="Child6" refType="primFontSz" refFor="des" refForName="Parent2" op="lte"/>
              <dgm:constr type="primFontSz" for="des" forName="Child7" refType="primFontSz" refFor="des" refForName="Parent2" op="lte"/>
              <dgm:constr type="primFontSz" for="des" forName="Child8" refType="primFontSz" refFor="des" refForName="Parent2" op="lte"/>
              <dgm:constr type="primFontSz" for="des" forName="Child9" refType="primFontSz" refFor="des" refForName="Parent2" op="lte"/>
              <dgm:constr type="primFontSz" for="des" forName="Child1" refType="primFontSz" refFor="des" refForName="Parent3" op="lte"/>
              <dgm:constr type="primFontSz" for="des" forName="Child2" refType="primFontSz" refFor="des" refForName="Parent3" op="lte"/>
              <dgm:constr type="primFontSz" for="des" forName="Child3" refType="primFontSz" refFor="des" refForName="Parent3" op="lte"/>
              <dgm:constr type="primFontSz" for="des" forName="Child4" refType="primFontSz" refFor="des" refForName="Parent3" op="lte"/>
              <dgm:constr type="primFontSz" for="des" forName="Child5" refType="primFontSz" refFor="des" refForName="Parent3" op="lte"/>
              <dgm:constr type="primFontSz" for="des" forName="Child6" refType="primFontSz" refFor="des" refForName="Parent3" op="lte"/>
              <dgm:constr type="primFontSz" for="des" forName="Child7" refType="primFontSz" refFor="des" refForName="Parent3" op="lte"/>
              <dgm:constr type="primFontSz" for="des" forName="Child8" refType="primFontSz" refFor="des" refForName="Parent3" op="lte"/>
              <dgm:constr type="primFontSz" for="des" forName="Child9" refType="primFontSz" refFor="des" refForName="Parent3" op="lte"/>
              <dgm:constr type="primFontSz" for="des" forName="Child1" refType="primFontSz" refFor="des" refForName="Parent4" op="lte"/>
              <dgm:constr type="primFontSz" for="des" forName="Child2" refType="primFontSz" refFor="des" refForName="Parent4" op="lte"/>
              <dgm:constr type="primFontSz" for="des" forName="Child3" refType="primFontSz" refFor="des" refForName="Parent4" op="lte"/>
              <dgm:constr type="primFontSz" for="des" forName="Child4" refType="primFontSz" refFor="des" refForName="Parent4" op="lte"/>
              <dgm:constr type="primFontSz" for="des" forName="Child5" refType="primFontSz" refFor="des" refForName="Parent4" op="lte"/>
              <dgm:constr type="primFontSz" for="des" forName="Child6" refType="primFontSz" refFor="des" refForName="Parent4" op="lte"/>
              <dgm:constr type="primFontSz" for="des" forName="Child7" refType="primFontSz" refFor="des" refForName="Parent4" op="lte"/>
              <dgm:constr type="primFontSz" for="des" forName="Child8" refType="primFontSz" refFor="des" refForName="Parent4" op="lte"/>
              <dgm:constr type="primFontSz" for="des" forName="Child9" refType="primFontSz" refFor="des" refForName="Parent4" op="lte"/>
              <dgm:constr type="primFontSz" for="des" forName="Child1" refType="primFontSz" refFor="des" refForName="Parent5" op="lte"/>
              <dgm:constr type="primFontSz" for="des" forName="Child2" refType="primFontSz" refFor="des" refForName="Parent5" op="lte"/>
              <dgm:constr type="primFontSz" for="des" forName="Child3" refType="primFontSz" refFor="des" refForName="Parent5" op="lte"/>
              <dgm:constr type="primFontSz" for="des" forName="Child4" refType="primFontSz" refFor="des" refForName="Parent5" op="lte"/>
              <dgm:constr type="primFontSz" for="des" forName="Child5" refType="primFontSz" refFor="des" refForName="Parent5" op="lte"/>
              <dgm:constr type="primFontSz" for="des" forName="Child6" refType="primFontSz" refFor="des" refForName="Parent5" op="lte"/>
              <dgm:constr type="primFontSz" for="des" forName="Child7" refType="primFontSz" refFor="des" refForName="Parent5" op="lte"/>
              <dgm:constr type="primFontSz" for="des" forName="Child8" refType="primFontSz" refFor="des" refForName="Parent5" op="lte"/>
              <dgm:constr type="primFontSz" for="des" forName="Child9" refType="primFontSz" refFor="des" refForName="Parent5" op="lte"/>
              <dgm:constr type="primFontSz" for="des" forName="Child1" refType="primFontSz" refFor="des" refForName="Parent6" op="lte"/>
              <dgm:constr type="primFontSz" for="des" forName="Child2" refType="primFontSz" refFor="des" refForName="Parent6" op="lte"/>
              <dgm:constr type="primFontSz" for="des" forName="Child3" refType="primFontSz" refFor="des" refForName="Parent6" op="lte"/>
              <dgm:constr type="primFontSz" for="des" forName="Child4" refType="primFontSz" refFor="des" refForName="Parent6" op="lte"/>
              <dgm:constr type="primFontSz" for="des" forName="Child5" refType="primFontSz" refFor="des" refForName="Parent6" op="lte"/>
              <dgm:constr type="primFontSz" for="des" forName="Child6" refType="primFontSz" refFor="des" refForName="Parent6" op="lte"/>
              <dgm:constr type="primFontSz" for="des" forName="Child7" refType="primFontSz" refFor="des" refForName="Parent6" op="lte"/>
              <dgm:constr type="primFontSz" for="des" forName="Child8" refType="primFontSz" refFor="des" refForName="Parent6" op="lte"/>
              <dgm:constr type="primFontSz" for="des" forName="Child9" refType="primFontSz" refFor="des" refForName="Parent6" op="lte"/>
              <dgm:constr type="primFontSz" for="des" forName="Child1" refType="primFontSz" refFor="des" refForName="Parent7" op="lte"/>
              <dgm:constr type="primFontSz" for="des" forName="Child2" refType="primFontSz" refFor="des" refForName="Parent7" op="lte"/>
              <dgm:constr type="primFontSz" for="des" forName="Child3" refType="primFontSz" refFor="des" refForName="Parent7" op="lte"/>
              <dgm:constr type="primFontSz" for="des" forName="Child4" refType="primFontSz" refFor="des" refForName="Parent7" op="lte"/>
              <dgm:constr type="primFontSz" for="des" forName="Child5" refType="primFontSz" refFor="des" refForName="Parent7" op="lte"/>
              <dgm:constr type="primFontSz" for="des" forName="Child6" refType="primFontSz" refFor="des" refForName="Parent7" op="lte"/>
              <dgm:constr type="primFontSz" for="des" forName="Child7" refType="primFontSz" refFor="des" refForName="Parent7" op="lte"/>
              <dgm:constr type="primFontSz" for="des" forName="Child8" refType="primFontSz" refFor="des" refForName="Parent7" op="lte"/>
              <dgm:constr type="primFontSz" for="des" forName="Child9" refType="primFontSz" refFor="des" refForName="Parent7" op="lte"/>
              <dgm:constr type="primFontSz" for="des" forName="Child1" refType="primFontSz" refFor="des" refForName="Parent8" op="lte"/>
              <dgm:constr type="primFontSz" for="des" forName="Child2" refType="primFontSz" refFor="des" refForName="Parent8" op="lte"/>
              <dgm:constr type="primFontSz" for="des" forName="Child3" refType="primFontSz" refFor="des" refForName="Parent8" op="lte"/>
              <dgm:constr type="primFontSz" for="des" forName="Child4" refType="primFontSz" refFor="des" refForName="Parent8" op="lte"/>
              <dgm:constr type="primFontSz" for="des" forName="Child5" refType="primFontSz" refFor="des" refForName="Parent8" op="lte"/>
              <dgm:constr type="primFontSz" for="des" forName="Child6" refType="primFontSz" refFor="des" refForName="Parent8" op="lte"/>
              <dgm:constr type="primFontSz" for="des" forName="Child7" refType="primFontSz" refFor="des" refForName="Parent8" op="lte"/>
              <dgm:constr type="primFontSz" for="des" forName="Child8" refType="primFontSz" refFor="des" refForName="Parent8" op="lte"/>
              <dgm:constr type="primFontSz" for="des" forName="Child9" refType="primFontSz" refFor="des" refForName="Parent8" op="lte"/>
              <dgm:constr type="primFontSz" for="des" forName="Child1" refType="primFontSz" refFor="des" refForName="Parent9" op="lte"/>
              <dgm:constr type="primFontSz" for="des" forName="Child2" refType="primFontSz" refFor="des" refForName="Parent9" op="lte"/>
              <dgm:constr type="primFontSz" for="des" forName="Child3" refType="primFontSz" refFor="des" refForName="Parent9" op="lte"/>
              <dgm:constr type="primFontSz" for="des" forName="Child4" refType="primFontSz" refFor="des" refForName="Parent9" op="lte"/>
              <dgm:constr type="primFontSz" for="des" forName="Child5" refType="primFontSz" refFor="des" refForName="Parent9" op="lte"/>
              <dgm:constr type="primFontSz" for="des" forName="Child6" refType="primFontSz" refFor="des" refForName="Parent9" op="lte"/>
              <dgm:constr type="primFontSz" for="des" forName="Child7" refType="primFontSz" refFor="des" refForName="Parent9" op="lte"/>
              <dgm:constr type="primFontSz" for="des" forName="Child8" refType="primFontSz" refFor="des" refForName="Parent9" op="lte"/>
              <dgm:constr type="primFontSz" for="des" forName="Child9" refType="primFontSz" refFor="des" refForName="Parent9" op="lte"/>
              <dgm:constr type="primFontSz" for="des" forName="Parent2" refType="primFontSz" refFor="des" refForName="Parent1" op="equ"/>
              <dgm:constr type="primFontSz" for="des" forName="Parent3" refType="primFontSz" refFor="des" refForName="Parent1" op="equ"/>
              <dgm:constr type="primFontSz" for="des" forName="Parent4" refType="primFontSz" refFor="des" refForName="Parent1" op="equ"/>
              <dgm:constr type="primFontSz" for="des" forName="Parent5" refType="primFontSz" refFor="des" refForName="Parent1" op="equ"/>
              <dgm:constr type="primFontSz" for="des" forName="Parent6" refType="primFontSz" refFor="des" refForName="Parent1" op="equ"/>
              <dgm:constr type="primFontSz" for="des" forName="Parent7" refType="primFontSz" refFor="des" refForName="Parent1" op="equ"/>
              <dgm:constr type="primFontSz" for="des" forName="Parent8" refType="primFontSz" refFor="des" refForName="Parent1" op="equ"/>
              <dgm:constr type="primFontSz" for="des" forName="Parent9" refType="primFontSz" refFor="des" refForName="Parent1" op="equ"/>
              <dgm:constr type="primFontSz" for="des" forName="Child2" refType="primFontSz" refFor="des" refForName="Child1" op="equ"/>
              <dgm:constr type="primFontSz" for="des" forName="Child3" refType="primFontSz" refFor="des" refForName="Child1" op="equ"/>
              <dgm:constr type="primFontSz" for="des" forName="Child4" refType="primFontSz" refFor="des" refForName="Child1" op="equ"/>
              <dgm:constr type="primFontSz" for="des" forName="Child5" refType="primFontSz" refFor="des" refForName="Child1" op="equ"/>
              <dgm:constr type="primFontSz" for="des" forName="Child6" refType="primFontSz" refFor="des" refForName="Child1" op="equ"/>
              <dgm:constr type="primFontSz" for="des" forName="Child7" refType="primFontSz" refFor="des" refForName="Child1" op="equ"/>
              <dgm:constr type="primFontSz" for="des" forName="Child8" refType="primFontSz" refFor="des" refForName="Child1" op="equ"/>
              <dgm:constr type="primFontSz" for="des" forName="Child9" refType="primFontSz" refFor="des" refForName="Child1" op="equ"/>
              <dgm:constr type="r" for="ch" forName="Parent9" refType="w" fact="0.0881"/>
              <dgm:constr type="t" for="ch" forName="Parent9" refType="h" fact="0.2022"/>
              <dgm:constr type="w" for="ch" forName="Parent9" refType="w" fact="0.0705"/>
              <dgm:constr type="h" for="ch" forName="Parent9" refType="h" fact="0.3799"/>
              <dgm:constr type="r" for="ch" forName="Parent8" refType="w" fact="0.1974"/>
              <dgm:constr type="t" for="ch" forName="Parent8" refType="h" fact="0.2022"/>
              <dgm:constr type="w" for="ch" forName="Parent8" refType="w" fact="0.0705"/>
              <dgm:constr type="h" for="ch" forName="Parent8" refType="h" fact="0.3799"/>
              <dgm:constr type="r" for="ch" forName="Parent7" refType="w" fact="0.3067"/>
              <dgm:constr type="t" for="ch" forName="Parent7" refType="h" fact="0.2022"/>
              <dgm:constr type="w" for="ch" forName="Parent7" refType="w" fact="0.0705"/>
              <dgm:constr type="h" for="ch" forName="Parent7" refType="h" fact="0.3799"/>
              <dgm:constr type="r" for="ch" forName="Parent6" refType="w" fact="0.416"/>
              <dgm:constr type="t" for="ch" forName="Parent6" refType="h" fact="0.2022"/>
              <dgm:constr type="w" for="ch" forName="Parent6" refType="w" fact="0.0705"/>
              <dgm:constr type="h" for="ch" forName="Parent6" refType="h" fact="0.3799"/>
              <dgm:constr type="r" for="ch" forName="Parent5" refType="w" fact="0.5253"/>
              <dgm:constr type="t" for="ch" forName="Parent5" refType="h" fact="0.2022"/>
              <dgm:constr type="w" for="ch" forName="Parent5" refType="w" fact="0.0705"/>
              <dgm:constr type="h" for="ch" forName="Parent5" refType="h" fact="0.3799"/>
              <dgm:constr type="r" for="ch" forName="Parent4" refType="w" fact="0.6346"/>
              <dgm:constr type="t" for="ch" forName="Parent4" refType="h" fact="0.2022"/>
              <dgm:constr type="w" for="ch" forName="Parent4" refType="w" fact="0.0705"/>
              <dgm:constr type="h" for="ch" forName="Parent4" refType="h" fact="0.3799"/>
              <dgm:constr type="r" for="ch" forName="Parent3" refType="w" fact="0.7439"/>
              <dgm:constr type="t" for="ch" forName="Parent3" refType="h" fact="0.2022"/>
              <dgm:constr type="w" for="ch" forName="Parent3" refType="w" fact="0.0705"/>
              <dgm:constr type="h" for="ch" forName="Parent3" refType="h" fact="0.3799"/>
              <dgm:constr type="r" for="ch" forName="Parent2" refType="w" fact="0.8532"/>
              <dgm:constr type="t" for="ch" forName="Parent2" refType="h" fact="0.2022"/>
              <dgm:constr type="w" for="ch" forName="Parent2" refType="w" fact="0.0705"/>
              <dgm:constr type="h" for="ch" forName="Parent2" refType="h" fact="0.3799"/>
              <dgm:constr type="r" for="ch" forName="Parent1" refType="w" fact="0.9625"/>
              <dgm:constr type="t" for="ch" forName="Parent1" refType="h" fact="0.2022"/>
              <dgm:constr type="w" for="ch" forName="Parent1" refType="w" fact="0.0705"/>
              <dgm:constr type="h" for="ch" forName="Parent1" refType="h" fact="0.3799"/>
              <dgm:constr type="r" for="ch" forName="Accent9" refType="w" fact="0.1058"/>
              <dgm:constr type="t" for="ch" forName="Accent9" refType="h" fact="0.1072"/>
              <dgm:constr type="w" for="ch" forName="Accent9" refType="w" fact="0.1058"/>
              <dgm:constr type="h" for="ch" forName="Accent9" refType="h" fact="0.5699"/>
              <dgm:constr type="r" for="ch" forName="ParentBackground9" refType="w" fact="0.1022"/>
              <dgm:constr type="t" for="ch" forName="ParentBackground9" refType="h" fact="0.1262"/>
              <dgm:constr type="w" for="ch" forName="ParentBackground9" refType="w" fact="0.0987"/>
              <dgm:constr type="h" for="ch" forName="ParentBackground9" refType="h" fact="0.5319"/>
              <dgm:constr type="r" for="ch" forName="Child9" refType="w" fact="0.1022"/>
              <dgm:constr type="t" for="ch" forName="Child9" refType="h" fact="0.6876"/>
              <dgm:constr type="w" for="ch" forName="Child9" refType="w" fact="0.0987"/>
              <dgm:constr type="h" for="ch" forName="Child9" refType="h" fact="0.3124"/>
              <dgm:constr type="r" for="ch" forName="Accent8" refType="w" fact="0.237"/>
              <dgm:constr type="t" for="ch" forName="Accent8" refType="h" fact="-0.0109"/>
              <dgm:constr type="w" for="ch" forName="Accent8" refType="w" fact="0.1496"/>
              <dgm:constr type="h" for="ch" forName="Accent8" refType="h" fact="0.806"/>
              <dgm:constr type="r" for="ch" forName="ParentBackground8" refType="w" fact="0.2115"/>
              <dgm:constr type="t" for="ch" forName="ParentBackground8" refType="h" fact="0.1262"/>
              <dgm:constr type="w" for="ch" forName="ParentBackground8" refType="w" fact="0.0987"/>
              <dgm:constr type="h" for="ch" forName="ParentBackground8" refType="h" fact="0.5319"/>
              <dgm:constr type="r" for="ch" forName="Child8" refType="w" fact="0.2115"/>
              <dgm:constr type="t" for="ch" forName="Child8" refType="h" fact="0.6876"/>
              <dgm:constr type="w" for="ch" forName="Child8" refType="w" fact="0.0987"/>
              <dgm:constr type="h" for="ch" forName="Child8" refType="h" fact="0.3124"/>
              <dgm:constr type="r" for="ch" forName="Accent7" refType="w" fact="0.3462"/>
              <dgm:constr type="t" for="ch" forName="Accent7" refType="h" fact="-0.0109"/>
              <dgm:constr type="w" for="ch" forName="Accent7" refType="w" fact="0.1496"/>
              <dgm:constr type="h" for="ch" forName="Accent7" refType="h" fact="0.806"/>
              <dgm:constr type="r" for="ch" forName="ParentBackground7" refType="w" fact="0.3208"/>
              <dgm:constr type="t" for="ch" forName="ParentBackground7" refType="h" fact="0.1262"/>
              <dgm:constr type="w" for="ch" forName="ParentBackground7" refType="w" fact="0.0987"/>
              <dgm:constr type="h" for="ch" forName="ParentBackground7" refType="h" fact="0.5319"/>
              <dgm:constr type="r" for="ch" forName="Child7" refType="w" fact="0.3208"/>
              <dgm:constr type="t" for="ch" forName="Child7" refType="h" fact="0.6876"/>
              <dgm:constr type="w" for="ch" forName="Child7" refType="w" fact="0.0987"/>
              <dgm:constr type="h" for="ch" forName="Child7" refType="h" fact="0.3124"/>
              <dgm:constr type="r" for="ch" forName="Accent6" refType="w" fact="0.4555"/>
              <dgm:constr type="t" for="ch" forName="Accent6" refType="h" fact="-0.0109"/>
              <dgm:constr type="w" for="ch" forName="Accent6" refType="w" fact="0.1496"/>
              <dgm:constr type="h" for="ch" forName="Accent6" refType="h" fact="0.806"/>
              <dgm:constr type="r" for="ch" forName="ParentBackground6" refType="w" fact="0.4301"/>
              <dgm:constr type="t" for="ch" forName="ParentBackground6" refType="h" fact="0.1262"/>
              <dgm:constr type="w" for="ch" forName="ParentBackground6" refType="w" fact="0.0987"/>
              <dgm:constr type="h" for="ch" forName="ParentBackground6" refType="h" fact="0.5319"/>
              <dgm:constr type="r" for="ch" forName="Child6" refType="w" fact="0.4301"/>
              <dgm:constr type="t" for="ch" forName="Child6" refType="h" fact="0.6876"/>
              <dgm:constr type="w" for="ch" forName="Child6" refType="w" fact="0.0987"/>
              <dgm:constr type="h" for="ch" forName="Child6" refType="h" fact="0.3124"/>
              <dgm:constr type="r" for="ch" forName="Accent5" refType="w" fact="0.5648"/>
              <dgm:constr type="t" for="ch" forName="Accent5" refType="h" fact="-0.0109"/>
              <dgm:constr type="w" for="ch" forName="Accent5" refType="w" fact="0.1496"/>
              <dgm:constr type="h" for="ch" forName="Accent5" refType="h" fact="0.806"/>
              <dgm:constr type="r" for="ch" forName="ParentBackground5" refType="w" fact="0.5394"/>
              <dgm:constr type="t" for="ch" forName="ParentBackground5" refType="h" fact="0.1262"/>
              <dgm:constr type="w" for="ch" forName="ParentBackground5" refType="w" fact="0.0987"/>
              <dgm:constr type="h" for="ch" forName="ParentBackground5" refType="h" fact="0.5319"/>
              <dgm:constr type="r" for="ch" forName="Child5" refType="w" fact="0.5394"/>
              <dgm:constr type="t" for="ch" forName="Child5" refType="h" fact="0.6876"/>
              <dgm:constr type="w" for="ch" forName="Child5" refType="w" fact="0.0987"/>
              <dgm:constr type="h" for="ch" forName="Child5" refType="h" fact="0.3124"/>
              <dgm:constr type="r" for="ch" forName="Accent4" refType="w" fact="0.6741"/>
              <dgm:constr type="t" for="ch" forName="Accent4" refType="h" fact="-0.0109"/>
              <dgm:constr type="w" for="ch" forName="Accent4" refType="w" fact="0.1496"/>
              <dgm:constr type="h" for="ch" forName="Accent4" refType="h" fact="0.806"/>
              <dgm:constr type="r" for="ch" forName="ParentBackground4" refType="w" fact="0.6487"/>
              <dgm:constr type="t" for="ch" forName="ParentBackground4" refType="h" fact="0.1262"/>
              <dgm:constr type="w" for="ch" forName="ParentBackground4" refType="w" fact="0.0987"/>
              <dgm:constr type="h" for="ch" forName="ParentBackground4" refType="h" fact="0.5319"/>
              <dgm:constr type="r" for="ch" forName="Child4" refType="w" fact="0.6487"/>
              <dgm:constr type="t" for="ch" forName="Child4" refType="h" fact="0.6876"/>
              <dgm:constr type="w" for="ch" forName="Child4" refType="w" fact="0.0987"/>
              <dgm:constr type="h" for="ch" forName="Child4" refType="h" fact="0.3124"/>
              <dgm:constr type="r" for="ch" forName="Accent3" refType="w" fact="0.7834"/>
              <dgm:constr type="t" for="ch" forName="Accent3" refType="h" fact="-0.0109"/>
              <dgm:constr type="w" for="ch" forName="Accent3" refType="w" fact="0.1496"/>
              <dgm:constr type="h" for="ch" forName="Accent3" refType="h" fact="0.806"/>
              <dgm:constr type="r" for="ch" forName="ParentBackground3" refType="w" fact="0.758"/>
              <dgm:constr type="t" for="ch" forName="ParentBackground3" refType="h" fact="0.1262"/>
              <dgm:constr type="w" for="ch" forName="ParentBackground3" refType="w" fact="0.0987"/>
              <dgm:constr type="h" for="ch" forName="ParentBackground3" refType="h" fact="0.5319"/>
              <dgm:constr type="r" for="ch" forName="Child3" refType="w" fact="0.758"/>
              <dgm:constr type="t" for="ch" forName="Child3" refType="h" fact="0.6876"/>
              <dgm:constr type="w" for="ch" forName="Child3" refType="w" fact="0.0987"/>
              <dgm:constr type="h" for="ch" forName="Child3" refType="h" fact="0.3124"/>
              <dgm:constr type="r" for="ch" forName="Accent2" refType="w" fact="0.8927"/>
              <dgm:constr type="t" for="ch" forName="Accent2" refType="h" fact="-0.0109"/>
              <dgm:constr type="w" for="ch" forName="Accent2" refType="w" fact="0.1496"/>
              <dgm:constr type="h" for="ch" forName="Accent2" refType="h" fact="0.806"/>
              <dgm:constr type="r" for="ch" forName="ParentBackground2" refType="w" fact="0.8673"/>
              <dgm:constr type="t" for="ch" forName="ParentBackground2" refType="h" fact="0.1262"/>
              <dgm:constr type="w" for="ch" forName="ParentBackground2" refType="w" fact="0.0987"/>
              <dgm:constr type="h" for="ch" forName="ParentBackground2" refType="h" fact="0.5319"/>
              <dgm:constr type="r" for="ch" forName="Child2" refType="w" fact="0.8673"/>
              <dgm:constr type="t" for="ch" forName="Child2" refType="h" fact="0.6876"/>
              <dgm:constr type="w" for="ch" forName="Child2" refType="w" fact="0.0987"/>
              <dgm:constr type="h" for="ch" forName="Child2" refType="h" fact="0.3124"/>
              <dgm:constr type="r" for="ch" forName="Accent1" refType="w" fact="1.002"/>
              <dgm:constr type="t" for="ch" forName="Accent1" refType="h" fact="-0.0109"/>
              <dgm:constr type="w" for="ch" forName="Accent1" refType="w" fact="0.1496"/>
              <dgm:constr type="h" for="ch" forName="Accent1" refType="h" fact="0.806"/>
              <dgm:constr type="r" for="ch" forName="ParentBackground1" refType="w" fact="0.9765"/>
              <dgm:constr type="t" for="ch" forName="ParentBackground1" refType="h" fact="0.1262"/>
              <dgm:constr type="w" for="ch" forName="ParentBackground1" refType="w" fact="0.0987"/>
              <dgm:constr type="h" for="ch" forName="ParentBackground1" refType="h" fact="0.5319"/>
              <dgm:constr type="r" for="ch" forName="Child1" refType="w" fact="0.9765"/>
              <dgm:constr type="t" for="ch" forName="Child1" refType="h" fact="0.6876"/>
              <dgm:constr type="w" for="ch" forName="Child1" refType="w" fact="0.0987"/>
              <dgm:constr type="h" for="ch" forName="Child1" refType="h" fact="0.3124"/>
            </dgm:constrLst>
          </dgm:if>
          <dgm:if name="Name26" axis="ch" ptType="node" func="cnt" op="equ" val="10">
            <dgm:alg type="composite">
              <dgm:param type="ar" val="5.9769"/>
            </dgm:alg>
            <dgm:constrLst>
              <dgm:constr type="primFontSz" for="des" forName="Child1" val="65"/>
              <dgm:constr type="primFontSz" for="des" forName="Parent1" val="65"/>
              <dgm:constr type="primFontSz" for="des" forName="Child1" refType="primFontSz" refFor="des" refForName="Parent1" op="lte"/>
              <dgm:constr type="primFontSz" for="des" forName="Child2" refType="primFontSz" refFor="des" refForName="Parent1" op="lte"/>
              <dgm:constr type="primFontSz" for="des" forName="Child3" refType="primFontSz" refFor="des" refForName="Parent1" op="lte"/>
              <dgm:constr type="primFontSz" for="des" forName="Child4" refType="primFontSz" refFor="des" refForName="Parent1" op="lte"/>
              <dgm:constr type="primFontSz" for="des" forName="Child5" refType="primFontSz" refFor="des" refForName="Parent1" op="lte"/>
              <dgm:constr type="primFontSz" for="des" forName="Child6" refType="primFontSz" refFor="des" refForName="Parent1" op="lte"/>
              <dgm:constr type="primFontSz" for="des" forName="Child7" refType="primFontSz" refFor="des" refForName="Parent1" op="lte"/>
              <dgm:constr type="primFontSz" for="des" forName="Child8" refType="primFontSz" refFor="des" refForName="Parent1" op="lte"/>
              <dgm:constr type="primFontSz" for="des" forName="Child9" refType="primFontSz" refFor="des" refForName="Parent1" op="lte"/>
              <dgm:constr type="primFontSz" for="des" forName="Child10" refType="primFontSz" refFor="des" refForName="Parent1" op="lte"/>
              <dgm:constr type="primFontSz" for="des" forName="Child1" refType="primFontSz" refFor="des" refForName="Parent2" op="lte"/>
              <dgm:constr type="primFontSz" for="des" forName="Child2" refType="primFontSz" refFor="des" refForName="Parent2" op="lte"/>
              <dgm:constr type="primFontSz" for="des" forName="Child3" refType="primFontSz" refFor="des" refForName="Parent2" op="lte"/>
              <dgm:constr type="primFontSz" for="des" forName="Child4" refType="primFontSz" refFor="des" refForName="Parent2" op="lte"/>
              <dgm:constr type="primFontSz" for="des" forName="Child5" refType="primFontSz" refFor="des" refForName="Parent2" op="lte"/>
              <dgm:constr type="primFontSz" for="des" forName="Child6" refType="primFontSz" refFor="des" refForName="Parent2" op="lte"/>
              <dgm:constr type="primFontSz" for="des" forName="Child7" refType="primFontSz" refFor="des" refForName="Parent2" op="lte"/>
              <dgm:constr type="primFontSz" for="des" forName="Child8" refType="primFontSz" refFor="des" refForName="Parent2" op="lte"/>
              <dgm:constr type="primFontSz" for="des" forName="Child9" refType="primFontSz" refFor="des" refForName="Parent2" op="lte"/>
              <dgm:constr type="primFontSz" for="des" forName="Child10" refType="primFontSz" refFor="des" refForName="Parent2" op="lte"/>
              <dgm:constr type="primFontSz" for="des" forName="Child1" refType="primFontSz" refFor="des" refForName="Parent3" op="lte"/>
              <dgm:constr type="primFontSz" for="des" forName="Child2" refType="primFontSz" refFor="des" refForName="Parent3" op="lte"/>
              <dgm:constr type="primFontSz" for="des" forName="Child3" refType="primFontSz" refFor="des" refForName="Parent3" op="lte"/>
              <dgm:constr type="primFontSz" for="des" forName="Child4" refType="primFontSz" refFor="des" refForName="Parent3" op="lte"/>
              <dgm:constr type="primFontSz" for="des" forName="Child5" refType="primFontSz" refFor="des" refForName="Parent3" op="lte"/>
              <dgm:constr type="primFontSz" for="des" forName="Child6" refType="primFontSz" refFor="des" refForName="Parent3" op="lte"/>
              <dgm:constr type="primFontSz" for="des" forName="Child7" refType="primFontSz" refFor="des" refForName="Parent3" op="lte"/>
              <dgm:constr type="primFontSz" for="des" forName="Child8" refType="primFontSz" refFor="des" refForName="Parent3" op="lte"/>
              <dgm:constr type="primFontSz" for="des" forName="Child9" refType="primFontSz" refFor="des" refForName="Parent3" op="lte"/>
              <dgm:constr type="primFontSz" for="des" forName="Child10" refType="primFontSz" refFor="des" refForName="Parent3" op="lte"/>
              <dgm:constr type="primFontSz" for="des" forName="Child1" refType="primFontSz" refFor="des" refForName="Parent4" op="lte"/>
              <dgm:constr type="primFontSz" for="des" forName="Child2" refType="primFontSz" refFor="des" refForName="Parent4" op="lte"/>
              <dgm:constr type="primFontSz" for="des" forName="Child3" refType="primFontSz" refFor="des" refForName="Parent4" op="lte"/>
              <dgm:constr type="primFontSz" for="des" forName="Child4" refType="primFontSz" refFor="des" refForName="Parent4" op="lte"/>
              <dgm:constr type="primFontSz" for="des" forName="Child5" refType="primFontSz" refFor="des" refForName="Parent4" op="lte"/>
              <dgm:constr type="primFontSz" for="des" forName="Child6" refType="primFontSz" refFor="des" refForName="Parent4" op="lte"/>
              <dgm:constr type="primFontSz" for="des" forName="Child7" refType="primFontSz" refFor="des" refForName="Parent4" op="lte"/>
              <dgm:constr type="primFontSz" for="des" forName="Child8" refType="primFontSz" refFor="des" refForName="Parent4" op="lte"/>
              <dgm:constr type="primFontSz" for="des" forName="Child9" refType="primFontSz" refFor="des" refForName="Parent4" op="lte"/>
              <dgm:constr type="primFontSz" for="des" forName="Child10" refType="primFontSz" refFor="des" refForName="Parent4" op="lte"/>
              <dgm:constr type="primFontSz" for="des" forName="Child1" refType="primFontSz" refFor="des" refForName="Parent5" op="lte"/>
              <dgm:constr type="primFontSz" for="des" forName="Child2" refType="primFontSz" refFor="des" refForName="Parent5" op="lte"/>
              <dgm:constr type="primFontSz" for="des" forName="Child3" refType="primFontSz" refFor="des" refForName="Parent5" op="lte"/>
              <dgm:constr type="primFontSz" for="des" forName="Child4" refType="primFontSz" refFor="des" refForName="Parent5" op="lte"/>
              <dgm:constr type="primFontSz" for="des" forName="Child5" refType="primFontSz" refFor="des" refForName="Parent5" op="lte"/>
              <dgm:constr type="primFontSz" for="des" forName="Child6" refType="primFontSz" refFor="des" refForName="Parent5" op="lte"/>
              <dgm:constr type="primFontSz" for="des" forName="Child7" refType="primFontSz" refFor="des" refForName="Parent5" op="lte"/>
              <dgm:constr type="primFontSz" for="des" forName="Child8" refType="primFontSz" refFor="des" refForName="Parent5" op="lte"/>
              <dgm:constr type="primFontSz" for="des" forName="Child9" refType="primFontSz" refFor="des" refForName="Parent5" op="lte"/>
              <dgm:constr type="primFontSz" for="des" forName="Child10" refType="primFontSz" refFor="des" refForName="Parent5" op="lte"/>
              <dgm:constr type="primFontSz" for="des" forName="Child1" refType="primFontSz" refFor="des" refForName="Parent6" op="lte"/>
              <dgm:constr type="primFontSz" for="des" forName="Child2" refType="primFontSz" refFor="des" refForName="Parent6" op="lte"/>
              <dgm:constr type="primFontSz" for="des" forName="Child3" refType="primFontSz" refFor="des" refForName="Parent6" op="lte"/>
              <dgm:constr type="primFontSz" for="des" forName="Child4" refType="primFontSz" refFor="des" refForName="Parent6" op="lte"/>
              <dgm:constr type="primFontSz" for="des" forName="Child5" refType="primFontSz" refFor="des" refForName="Parent6" op="lte"/>
              <dgm:constr type="primFontSz" for="des" forName="Child6" refType="primFontSz" refFor="des" refForName="Parent6" op="lte"/>
              <dgm:constr type="primFontSz" for="des" forName="Child7" refType="primFontSz" refFor="des" refForName="Parent6" op="lte"/>
              <dgm:constr type="primFontSz" for="des" forName="Child8" refType="primFontSz" refFor="des" refForName="Parent6" op="lte"/>
              <dgm:constr type="primFontSz" for="des" forName="Child9" refType="primFontSz" refFor="des" refForName="Parent6" op="lte"/>
              <dgm:constr type="primFontSz" for="des" forName="Child10" refType="primFontSz" refFor="des" refForName="Parent7" op="lte"/>
              <dgm:constr type="primFontSz" for="des" forName="Child1" refType="primFontSz" refFor="des" refForName="Parent7" op="lte"/>
              <dgm:constr type="primFontSz" for="des" forName="Child2" refType="primFontSz" refFor="des" refForName="Parent7" op="lte"/>
              <dgm:constr type="primFontSz" for="des" forName="Child3" refType="primFontSz" refFor="des" refForName="Parent7" op="lte"/>
              <dgm:constr type="primFontSz" for="des" forName="Child4" refType="primFontSz" refFor="des" refForName="Parent7" op="lte"/>
              <dgm:constr type="primFontSz" for="des" forName="Child5" refType="primFontSz" refFor="des" refForName="Parent7" op="lte"/>
              <dgm:constr type="primFontSz" for="des" forName="Child6" refType="primFontSz" refFor="des" refForName="Parent7" op="lte"/>
              <dgm:constr type="primFontSz" for="des" forName="Child7" refType="primFontSz" refFor="des" refForName="Parent7" op="lte"/>
              <dgm:constr type="primFontSz" for="des" forName="Child8" refType="primFontSz" refFor="des" refForName="Parent7" op="lte"/>
              <dgm:constr type="primFontSz" for="des" forName="Child9" refType="primFontSz" refFor="des" refForName="Parent7" op="lte"/>
              <dgm:constr type="primFontSz" for="des" forName="Child10" refType="primFontSz" refFor="des" refForName="Parent7" op="lte"/>
              <dgm:constr type="primFontSz" for="des" forName="Child1" refType="primFontSz" refFor="des" refForName="Parent8" op="lte"/>
              <dgm:constr type="primFontSz" for="des" forName="Child2" refType="primFontSz" refFor="des" refForName="Parent8" op="lte"/>
              <dgm:constr type="primFontSz" for="des" forName="Child3" refType="primFontSz" refFor="des" refForName="Parent8" op="lte"/>
              <dgm:constr type="primFontSz" for="des" forName="Child4" refType="primFontSz" refFor="des" refForName="Parent8" op="lte"/>
              <dgm:constr type="primFontSz" for="des" forName="Child5" refType="primFontSz" refFor="des" refForName="Parent8" op="lte"/>
              <dgm:constr type="primFontSz" for="des" forName="Child6" refType="primFontSz" refFor="des" refForName="Parent8" op="lte"/>
              <dgm:constr type="primFontSz" for="des" forName="Child7" refType="primFontSz" refFor="des" refForName="Parent8" op="lte"/>
              <dgm:constr type="primFontSz" for="des" forName="Child8" refType="primFontSz" refFor="des" refForName="Parent8" op="lte"/>
              <dgm:constr type="primFontSz" for="des" forName="Child9" refType="primFontSz" refFor="des" refForName="Parent8" op="lte"/>
              <dgm:constr type="primFontSz" for="des" forName="Child10" refType="primFontSz" refFor="des" refForName="Parent8" op="lte"/>
              <dgm:constr type="primFontSz" for="des" forName="Child1" refType="primFontSz" refFor="des" refForName="Parent9" op="lte"/>
              <dgm:constr type="primFontSz" for="des" forName="Child2" refType="primFontSz" refFor="des" refForName="Parent9" op="lte"/>
              <dgm:constr type="primFontSz" for="des" forName="Child3" refType="primFontSz" refFor="des" refForName="Parent9" op="lte"/>
              <dgm:constr type="primFontSz" for="des" forName="Child4" refType="primFontSz" refFor="des" refForName="Parent9" op="lte"/>
              <dgm:constr type="primFontSz" for="des" forName="Child5" refType="primFontSz" refFor="des" refForName="Parent9" op="lte"/>
              <dgm:constr type="primFontSz" for="des" forName="Child6" refType="primFontSz" refFor="des" refForName="Parent9" op="lte"/>
              <dgm:constr type="primFontSz" for="des" forName="Child7" refType="primFontSz" refFor="des" refForName="Parent9" op="lte"/>
              <dgm:constr type="primFontSz" for="des" forName="Child8" refType="primFontSz" refFor="des" refForName="Parent9" op="lte"/>
              <dgm:constr type="primFontSz" for="des" forName="Child9" refType="primFontSz" refFor="des" refForName="Parent9" op="lte"/>
              <dgm:constr type="primFontSz" for="des" forName="Child10" refType="primFontSz" refFor="des" refForName="Parent9" op="lte"/>
              <dgm:constr type="primFontSz" for="des" forName="Child1" refType="primFontSz" refFor="des" refForName="Parent10" op="lte"/>
              <dgm:constr type="primFontSz" for="des" forName="Child2" refType="primFontSz" refFor="des" refForName="Parent10" op="lte"/>
              <dgm:constr type="primFontSz" for="des" forName="Child3" refType="primFontSz" refFor="des" refForName="Parent10" op="lte"/>
              <dgm:constr type="primFontSz" for="des" forName="Child4" refType="primFontSz" refFor="des" refForName="Parent10" op="lte"/>
              <dgm:constr type="primFontSz" for="des" forName="Child5" refType="primFontSz" refFor="des" refForName="Parent10" op="lte"/>
              <dgm:constr type="primFontSz" for="des" forName="Child6" refType="primFontSz" refFor="des" refForName="Parent10" op="lte"/>
              <dgm:constr type="primFontSz" for="des" forName="Child7" refType="primFontSz" refFor="des" refForName="Parent10" op="lte"/>
              <dgm:constr type="primFontSz" for="des" forName="Child8" refType="primFontSz" refFor="des" refForName="Parent10" op="lte"/>
              <dgm:constr type="primFontSz" for="des" forName="Child9" refType="primFontSz" refFor="des" refForName="Parent10" op="lte"/>
              <dgm:constr type="primFontSz" for="des" forName="Child10" refType="primFontSz" refFor="des" refForName="Parent10" op="lte"/>
              <dgm:constr type="primFontSz" for="des" forName="Parent2" refType="primFontSz" refFor="des" refForName="Parent1" op="equ"/>
              <dgm:constr type="primFontSz" for="des" forName="Parent3" refType="primFontSz" refFor="des" refForName="Parent1" op="equ"/>
              <dgm:constr type="primFontSz" for="des" forName="Parent4" refType="primFontSz" refFor="des" refForName="Parent1" op="equ"/>
              <dgm:constr type="primFontSz" for="des" forName="Parent5" refType="primFontSz" refFor="des" refForName="Parent1" op="equ"/>
              <dgm:constr type="primFontSz" for="des" forName="Parent6" refType="primFontSz" refFor="des" refForName="Parent1" op="equ"/>
              <dgm:constr type="primFontSz" for="des" forName="Parent7" refType="primFontSz" refFor="des" refForName="Parent1" op="equ"/>
              <dgm:constr type="primFontSz" for="des" forName="Parent8" refType="primFontSz" refFor="des" refForName="Parent1" op="equ"/>
              <dgm:constr type="primFontSz" for="des" forName="Parent9" refType="primFontSz" refFor="des" refForName="Parent1" op="equ"/>
              <dgm:constr type="primFontSz" for="des" forName="Parent10" refType="primFontSz" refFor="des" refForName="Parent1" op="equ"/>
              <dgm:constr type="primFontSz" for="des" forName="Child2" refType="primFontSz" refFor="des" refForName="Child1" op="equ"/>
              <dgm:constr type="primFontSz" for="des" forName="Child3" refType="primFontSz" refFor="des" refForName="Child1" op="equ"/>
              <dgm:constr type="primFontSz" for="des" forName="Child4" refType="primFontSz" refFor="des" refForName="Child1" op="equ"/>
              <dgm:constr type="primFontSz" for="des" forName="Child5" refType="primFontSz" refFor="des" refForName="Child1" op="equ"/>
              <dgm:constr type="primFontSz" for="des" forName="Child6" refType="primFontSz" refFor="des" refForName="Child1" op="equ"/>
              <dgm:constr type="primFontSz" for="des" forName="Child7" refType="primFontSz" refFor="des" refForName="Child1" op="equ"/>
              <dgm:constr type="primFontSz" for="des" forName="Child8" refType="primFontSz" refFor="des" refForName="Child1" op="equ"/>
              <dgm:constr type="primFontSz" for="des" forName="Child9" refType="primFontSz" refFor="des" refForName="Child1" op="equ"/>
              <dgm:constr type="primFontSz" for="des" forName="Child10" refType="primFontSz" refFor="des" refForName="Child1" op="equ"/>
              <dgm:constr type="r" for="ch" forName="Parent10" refType="w" fact="0.0795"/>
              <dgm:constr type="t" for="ch" forName="Parent10" refType="h" fact="0.2022"/>
              <dgm:constr type="w" for="ch" forName="Parent10" refType="w" fact="0.0636"/>
              <dgm:constr type="h" for="ch" forName="Parent10" refType="h" fact="0.3799"/>
              <dgm:constr type="r" for="ch" forName="Parent9" refType="w" fact="0.178"/>
              <dgm:constr type="t" for="ch" forName="Parent9" refType="h" fact="0.2022"/>
              <dgm:constr type="w" for="ch" forName="Parent9" refType="w" fact="0.0636"/>
              <dgm:constr type="h" for="ch" forName="Parent9" refType="h" fact="0.3799"/>
              <dgm:constr type="r" for="ch" forName="Parent8" refType="w" fact="0.2765"/>
              <dgm:constr type="t" for="ch" forName="Parent8" refType="h" fact="0.2022"/>
              <dgm:constr type="w" for="ch" forName="Parent8" refType="w" fact="0.0636"/>
              <dgm:constr type="h" for="ch" forName="Parent8" refType="h" fact="0.3799"/>
              <dgm:constr type="r" for="ch" forName="Parent7" refType="w" fact="0.375"/>
              <dgm:constr type="t" for="ch" forName="Parent7" refType="h" fact="0.2022"/>
              <dgm:constr type="w" for="ch" forName="Parent7" refType="w" fact="0.0636"/>
              <dgm:constr type="h" for="ch" forName="Parent7" refType="h" fact="0.3799"/>
              <dgm:constr type="r" for="ch" forName="Parent6" refType="w" fact="0.4736"/>
              <dgm:constr type="t" for="ch" forName="Parent6" refType="h" fact="0.2022"/>
              <dgm:constr type="w" for="ch" forName="Parent6" refType="w" fact="0.0636"/>
              <dgm:constr type="h" for="ch" forName="Parent6" refType="h" fact="0.3799"/>
              <dgm:constr type="r" for="ch" forName="Parent5" refType="w" fact="0.5721"/>
              <dgm:constr type="t" for="ch" forName="Parent5" refType="h" fact="0.2022"/>
              <dgm:constr type="w" for="ch" forName="Parent5" refType="w" fact="0.0636"/>
              <dgm:constr type="h" for="ch" forName="Parent5" refType="h" fact="0.3799"/>
              <dgm:constr type="r" for="ch" forName="Parent4" refType="w" fact="0.6706"/>
              <dgm:constr type="t" for="ch" forName="Parent4" refType="h" fact="0.2022"/>
              <dgm:constr type="w" for="ch" forName="Parent4" refType="w" fact="0.0636"/>
              <dgm:constr type="h" for="ch" forName="Parent4" refType="h" fact="0.3799"/>
              <dgm:constr type="r" for="ch" forName="Parent3" refType="w" fact="0.7691"/>
              <dgm:constr type="t" for="ch" forName="Parent3" refType="h" fact="0.2022"/>
              <dgm:constr type="w" for="ch" forName="Parent3" refType="w" fact="0.0636"/>
              <dgm:constr type="h" for="ch" forName="Parent3" refType="h" fact="0.3799"/>
              <dgm:constr type="r" for="ch" forName="Parent2" refType="w" fact="0.8676"/>
              <dgm:constr type="t" for="ch" forName="Parent2" refType="h" fact="0.2022"/>
              <dgm:constr type="w" for="ch" forName="Parent2" refType="w" fact="0.0636"/>
              <dgm:constr type="h" for="ch" forName="Parent2" refType="h" fact="0.3799"/>
              <dgm:constr type="r" for="ch" forName="Parent1" refType="w" fact="0.9662"/>
              <dgm:constr type="t" for="ch" forName="Parent1" refType="h" fact="0.2022"/>
              <dgm:constr type="w" for="ch" forName="Parent1" refType="w" fact="0.0636"/>
              <dgm:constr type="h" for="ch" forName="Parent1" refType="h" fact="0.3799"/>
              <dgm:constr type="r" for="ch" forName="Accent10" refType="w" fact="0.0953"/>
              <dgm:constr type="t" for="ch" forName="Accent10" refType="h" fact="0.1072"/>
              <dgm:constr type="w" for="ch" forName="Accent10" refType="w" fact="0.0953"/>
              <dgm:constr type="h" for="ch" forName="Accent10" refType="h" fact="0.5699"/>
              <dgm:constr type="r" for="ch" forName="ParentBackground10" refType="w" fact="0.0922"/>
              <dgm:constr type="t" for="ch" forName="ParentBackground10" refType="h" fact="0.1262"/>
              <dgm:constr type="w" for="ch" forName="ParentBackground10" refType="w" fact="0.089"/>
              <dgm:constr type="h" for="ch" forName="ParentBackground10" refType="h" fact="0.5319"/>
              <dgm:constr type="r" for="ch" forName="Child10" refType="w" fact="0.0922"/>
              <dgm:constr type="t" for="ch" forName="Child10" refType="h" fact="0.6876"/>
              <dgm:constr type="w" for="ch" forName="Child10" refType="w" fact="0.089"/>
              <dgm:constr type="h" for="ch" forName="Child10" refType="h" fact="0.3124"/>
              <dgm:constr type="r" for="ch" forName="Accent9" refType="w" fact="0.2136"/>
              <dgm:constr type="t" for="ch" forName="Accent9" refType="h" fact="-0.0109"/>
              <dgm:constr type="w" for="ch" forName="Accent9" refType="w" fact="0.1348"/>
              <dgm:constr type="h" for="ch" forName="Accent9" refType="h" fact="0.806"/>
              <dgm:constr type="r" for="ch" forName="ParentBackground9" refType="w" fact="0.1907"/>
              <dgm:constr type="t" for="ch" forName="ParentBackground9" refType="h" fact="0.1262"/>
              <dgm:constr type="w" for="ch" forName="ParentBackground9" refType="w" fact="0.089"/>
              <dgm:constr type="h" for="ch" forName="ParentBackground9" refType="h" fact="0.5319"/>
              <dgm:constr type="r" for="ch" forName="Child9" refType="w" fact="0.1907"/>
              <dgm:constr type="t" for="ch" forName="Child9" refType="h" fact="0.6876"/>
              <dgm:constr type="w" for="ch" forName="Child9" refType="w" fact="0.089"/>
              <dgm:constr type="h" for="ch" forName="Child9" refType="h" fact="0.3124"/>
              <dgm:constr type="r" for="ch" forName="Accent8" refType="w" fact="0.3121"/>
              <dgm:constr type="t" for="ch" forName="Accent8" refType="h" fact="-0.0109"/>
              <dgm:constr type="w" for="ch" forName="Accent8" refType="w" fact="0.1348"/>
              <dgm:constr type="h" for="ch" forName="Accent8" refType="h" fact="0.806"/>
              <dgm:constr type="r" for="ch" forName="ParentBackground8" refType="w" fact="0.2892"/>
              <dgm:constr type="t" for="ch" forName="ParentBackground8" refType="h" fact="0.1262"/>
              <dgm:constr type="w" for="ch" forName="ParentBackground8" refType="w" fact="0.089"/>
              <dgm:constr type="h" for="ch" forName="ParentBackground8" refType="h" fact="0.5319"/>
              <dgm:constr type="r" for="ch" forName="Child8" refType="w" fact="0.2892"/>
              <dgm:constr type="t" for="ch" forName="Child8" refType="h" fact="0.6876"/>
              <dgm:constr type="w" for="ch" forName="Child8" refType="w" fact="0.089"/>
              <dgm:constr type="h" for="ch" forName="Child8" refType="h" fact="0.3124"/>
              <dgm:constr type="r" for="ch" forName="Accent7" refType="w" fact="0.4107"/>
              <dgm:constr type="t" for="ch" forName="Accent7" refType="h" fact="-0.0109"/>
              <dgm:constr type="w" for="ch" forName="Accent7" refType="w" fact="0.1348"/>
              <dgm:constr type="h" for="ch" forName="Accent7" refType="h" fact="0.806"/>
              <dgm:constr type="r" for="ch" forName="ParentBackground7" refType="w" fact="0.3877"/>
              <dgm:constr type="t" for="ch" forName="ParentBackground7" refType="h" fact="0.1262"/>
              <dgm:constr type="w" for="ch" forName="ParentBackground7" refType="w" fact="0.089"/>
              <dgm:constr type="h" for="ch" forName="ParentBackground7" refType="h" fact="0.5319"/>
              <dgm:constr type="r" for="ch" forName="Child7" refType="w" fact="0.3877"/>
              <dgm:constr type="t" for="ch" forName="Child7" refType="h" fact="0.6876"/>
              <dgm:constr type="w" for="ch" forName="Child7" refType="w" fact="0.089"/>
              <dgm:constr type="h" for="ch" forName="Child7" refType="h" fact="0.3124"/>
              <dgm:constr type="r" for="ch" forName="Accent6" refType="w" fact="0.5092"/>
              <dgm:constr type="t" for="ch" forName="Accent6" refType="h" fact="-0.0109"/>
              <dgm:constr type="w" for="ch" forName="Accent6" refType="w" fact="0.1348"/>
              <dgm:constr type="h" for="ch" forName="Accent6" refType="h" fact="0.806"/>
              <dgm:constr type="r" for="ch" forName="ParentBackground6" refType="w" fact="0.4863"/>
              <dgm:constr type="t" for="ch" forName="ParentBackground6" refType="h" fact="0.1262"/>
              <dgm:constr type="w" for="ch" forName="ParentBackground6" refType="w" fact="0.089"/>
              <dgm:constr type="h" for="ch" forName="ParentBackground6" refType="h" fact="0.5319"/>
              <dgm:constr type="r" for="ch" forName="Child6" refType="w" fact="0.4863"/>
              <dgm:constr type="t" for="ch" forName="Child6" refType="h" fact="0.6876"/>
              <dgm:constr type="w" for="ch" forName="Child6" refType="w" fact="0.089"/>
              <dgm:constr type="h" for="ch" forName="Child6" refType="h" fact="0.3124"/>
              <dgm:constr type="r" for="ch" forName="Accent5" refType="w" fact="0.6077"/>
              <dgm:constr type="t" for="ch" forName="Accent5" refType="h" fact="-0.0109"/>
              <dgm:constr type="w" for="ch" forName="Accent5" refType="w" fact="0.1348"/>
              <dgm:constr type="h" for="ch" forName="Accent5" refType="h" fact="0.806"/>
              <dgm:constr type="r" for="ch" forName="ParentBackground5" refType="w" fact="0.5848"/>
              <dgm:constr type="t" for="ch" forName="ParentBackground5" refType="h" fact="0.1262"/>
              <dgm:constr type="w" for="ch" forName="ParentBackground5" refType="w" fact="0.089"/>
              <dgm:constr type="h" for="ch" forName="ParentBackground5" refType="h" fact="0.5319"/>
              <dgm:constr type="r" for="ch" forName="Child5" refType="w" fact="0.5848"/>
              <dgm:constr type="t" for="ch" forName="Child5" refType="h" fact="0.6876"/>
              <dgm:constr type="w" for="ch" forName="Child5" refType="w" fact="0.089"/>
              <dgm:constr type="h" for="ch" forName="Child5" refType="h" fact="0.3124"/>
              <dgm:constr type="r" for="ch" forName="Accent4" refType="w" fact="0.7062"/>
              <dgm:constr type="t" for="ch" forName="Accent4" refType="h" fact="-0.0109"/>
              <dgm:constr type="w" for="ch" forName="Accent4" refType="w" fact="0.1348"/>
              <dgm:constr type="h" for="ch" forName="Accent4" refType="h" fact="0.806"/>
              <dgm:constr type="r" for="ch" forName="ParentBackground4" refType="w" fact="0.6833"/>
              <dgm:constr type="t" for="ch" forName="ParentBackground4" refType="h" fact="0.1262"/>
              <dgm:constr type="w" for="ch" forName="ParentBackground4" refType="w" fact="0.089"/>
              <dgm:constr type="h" for="ch" forName="ParentBackground4" refType="h" fact="0.5319"/>
              <dgm:constr type="r" for="ch" forName="Child4" refType="w" fact="0.6833"/>
              <dgm:constr type="t" for="ch" forName="Child4" refType="h" fact="0.6876"/>
              <dgm:constr type="w" for="ch" forName="Child4" refType="w" fact="0.089"/>
              <dgm:constr type="h" for="ch" forName="Child4" refType="h" fact="0.3124"/>
              <dgm:constr type="r" for="ch" forName="Accent3" refType="w" fact="0.8048"/>
              <dgm:constr type="t" for="ch" forName="Accent3" refType="h" fact="-0.0109"/>
              <dgm:constr type="w" for="ch" forName="Accent3" refType="w" fact="0.1348"/>
              <dgm:constr type="h" for="ch" forName="Accent3" refType="h" fact="0.806"/>
              <dgm:constr type="r" for="ch" forName="ParentBackground3" refType="w" fact="0.7818"/>
              <dgm:constr type="t" for="ch" forName="ParentBackground3" refType="h" fact="0.1262"/>
              <dgm:constr type="w" for="ch" forName="ParentBackground3" refType="w" fact="0.089"/>
              <dgm:constr type="h" for="ch" forName="ParentBackground3" refType="h" fact="0.5319"/>
              <dgm:constr type="r" for="ch" forName="Child3" refType="w" fact="0.7818"/>
              <dgm:constr type="t" for="ch" forName="Child3" refType="h" fact="0.6876"/>
              <dgm:constr type="w" for="ch" forName="Child3" refType="w" fact="0.089"/>
              <dgm:constr type="h" for="ch" forName="Child3" refType="h" fact="0.3124"/>
              <dgm:constr type="r" for="ch" forName="Accent2" refType="w" fact="0.9033"/>
              <dgm:constr type="t" for="ch" forName="Accent2" refType="h" fact="-0.0109"/>
              <dgm:constr type="w" for="ch" forName="Accent2" refType="w" fact="0.1348"/>
              <dgm:constr type="h" for="ch" forName="Accent2" refType="h" fact="0.806"/>
              <dgm:constr type="r" for="ch" forName="ParentBackground2" refType="w" fact="0.8804"/>
              <dgm:constr type="t" for="ch" forName="ParentBackground2" refType="h" fact="0.1262"/>
              <dgm:constr type="w" for="ch" forName="ParentBackground2" refType="w" fact="0.089"/>
              <dgm:constr type="h" for="ch" forName="ParentBackground2" refType="h" fact="0.5319"/>
              <dgm:constr type="r" for="ch" forName="Child2" refType="w" fact="0.8804"/>
              <dgm:constr type="t" for="ch" forName="Child2" refType="h" fact="0.6876"/>
              <dgm:constr type="w" for="ch" forName="Child2" refType="w" fact="0.089"/>
              <dgm:constr type="h" for="ch" forName="Child2" refType="h" fact="0.3124"/>
              <dgm:constr type="r" for="ch" forName="Accent1" refType="w" fact="1.0018"/>
              <dgm:constr type="t" for="ch" forName="Accent1" refType="h" fact="-0.0109"/>
              <dgm:constr type="w" for="ch" forName="Accent1" refType="w" fact="0.1348"/>
              <dgm:constr type="h" for="ch" forName="Accent1" refType="h" fact="0.806"/>
              <dgm:constr type="r" for="ch" forName="ParentBackground1" refType="w" fact="0.9789"/>
              <dgm:constr type="t" for="ch" forName="ParentBackground1" refType="h" fact="0.1262"/>
              <dgm:constr type="w" for="ch" forName="ParentBackground1" refType="w" fact="0.089"/>
              <dgm:constr type="h" for="ch" forName="ParentBackground1" refType="h" fact="0.5319"/>
              <dgm:constr type="r" for="ch" forName="Child1" refType="w" fact="0.9789"/>
              <dgm:constr type="t" for="ch" forName="Child1" refType="h" fact="0.6876"/>
              <dgm:constr type="w" for="ch" forName="Child1" refType="w" fact="0.089"/>
              <dgm:constr type="h" for="ch" forName="Child1" refType="h" fact="0.3124"/>
            </dgm:constrLst>
          </dgm:if>
          <dgm:else name="Name27">
            <dgm:alg type="composite">
              <dgm:param type="ar" val="6.5658"/>
            </dgm:alg>
            <dgm:constrLst>
              <dgm:constr type="primFontSz" for="des" forName="Child1" val="65"/>
              <dgm:constr type="primFontSz" for="des" forName="Parent1" val="65"/>
              <dgm:constr type="primFontSz" for="des" forName="Child1" refType="primFontSz" refFor="des" refForName="Parent1" op="lte"/>
              <dgm:constr type="primFontSz" for="des" forName="Child2" refType="primFontSz" refFor="des" refForName="Parent1" op="lte"/>
              <dgm:constr type="primFontSz" for="des" forName="Child3" refType="primFontSz" refFor="des" refForName="Parent1" op="lte"/>
              <dgm:constr type="primFontSz" for="des" forName="Child4" refType="primFontSz" refFor="des" refForName="Parent1" op="lte"/>
              <dgm:constr type="primFontSz" for="des" forName="Child5" refType="primFontSz" refFor="des" refForName="Parent1" op="lte"/>
              <dgm:constr type="primFontSz" for="des" forName="Child6" refType="primFontSz" refFor="des" refForName="Parent1" op="lte"/>
              <dgm:constr type="primFontSz" for="des" forName="Child7" refType="primFontSz" refFor="des" refForName="Parent1" op="lte"/>
              <dgm:constr type="primFontSz" for="des" forName="Child8" refType="primFontSz" refFor="des" refForName="Parent1" op="lte"/>
              <dgm:constr type="primFontSz" for="des" forName="Child9" refType="primFontSz" refFor="des" refForName="Parent1" op="lte"/>
              <dgm:constr type="primFontSz" for="des" forName="Child10" refType="primFontSz" refFor="des" refForName="Parent1" op="lte"/>
              <dgm:constr type="primFontSz" for="des" forName="Child11" refType="primFontSz" refFor="des" refForName="Parent1" op="lte"/>
              <dgm:constr type="primFontSz" for="des" forName="Child1" refType="primFontSz" refFor="des" refForName="Parent2" op="lte"/>
              <dgm:constr type="primFontSz" for="des" forName="Child2" refType="primFontSz" refFor="des" refForName="Parent2" op="lte"/>
              <dgm:constr type="primFontSz" for="des" forName="Child3" refType="primFontSz" refFor="des" refForName="Parent2" op="lte"/>
              <dgm:constr type="primFontSz" for="des" forName="Child4" refType="primFontSz" refFor="des" refForName="Parent2" op="lte"/>
              <dgm:constr type="primFontSz" for="des" forName="Child5" refType="primFontSz" refFor="des" refForName="Parent2" op="lte"/>
              <dgm:constr type="primFontSz" for="des" forName="Child6" refType="primFontSz" refFor="des" refForName="Parent2" op="lte"/>
              <dgm:constr type="primFontSz" for="des" forName="Child7" refType="primFontSz" refFor="des" refForName="Parent2" op="lte"/>
              <dgm:constr type="primFontSz" for="des" forName="Child8" refType="primFontSz" refFor="des" refForName="Parent2" op="lte"/>
              <dgm:constr type="primFontSz" for="des" forName="Child9" refType="primFontSz" refFor="des" refForName="Parent2" op="lte"/>
              <dgm:constr type="primFontSz" for="des" forName="Child10" refType="primFontSz" refFor="des" refForName="Parent2" op="lte"/>
              <dgm:constr type="primFontSz" for="des" forName="Child11" refType="primFontSz" refFor="des" refForName="Parent2" op="lte"/>
              <dgm:constr type="primFontSz" for="des" forName="Child1" refType="primFontSz" refFor="des" refForName="Parent3" op="lte"/>
              <dgm:constr type="primFontSz" for="des" forName="Child2" refType="primFontSz" refFor="des" refForName="Parent3" op="lte"/>
              <dgm:constr type="primFontSz" for="des" forName="Child3" refType="primFontSz" refFor="des" refForName="Parent3" op="lte"/>
              <dgm:constr type="primFontSz" for="des" forName="Child4" refType="primFontSz" refFor="des" refForName="Parent3" op="lte"/>
              <dgm:constr type="primFontSz" for="des" forName="Child5" refType="primFontSz" refFor="des" refForName="Parent3" op="lte"/>
              <dgm:constr type="primFontSz" for="des" forName="Child6" refType="primFontSz" refFor="des" refForName="Parent3" op="lte"/>
              <dgm:constr type="primFontSz" for="des" forName="Child7" refType="primFontSz" refFor="des" refForName="Parent3" op="lte"/>
              <dgm:constr type="primFontSz" for="des" forName="Child8" refType="primFontSz" refFor="des" refForName="Parent3" op="lte"/>
              <dgm:constr type="primFontSz" for="des" forName="Child9" refType="primFontSz" refFor="des" refForName="Parent3" op="lte"/>
              <dgm:constr type="primFontSz" for="des" forName="Child10" refType="primFontSz" refFor="des" refForName="Parent3" op="lte"/>
              <dgm:constr type="primFontSz" for="des" forName="Child11" refType="primFontSz" refFor="des" refForName="Parent3" op="lte"/>
              <dgm:constr type="primFontSz" for="des" forName="Child1" refType="primFontSz" refFor="des" refForName="Parent4" op="lte"/>
              <dgm:constr type="primFontSz" for="des" forName="Child2" refType="primFontSz" refFor="des" refForName="Parent4" op="lte"/>
              <dgm:constr type="primFontSz" for="des" forName="Child3" refType="primFontSz" refFor="des" refForName="Parent4" op="lte"/>
              <dgm:constr type="primFontSz" for="des" forName="Child4" refType="primFontSz" refFor="des" refForName="Parent4" op="lte"/>
              <dgm:constr type="primFontSz" for="des" forName="Child5" refType="primFontSz" refFor="des" refForName="Parent4" op="lte"/>
              <dgm:constr type="primFontSz" for="des" forName="Child6" refType="primFontSz" refFor="des" refForName="Parent4" op="lte"/>
              <dgm:constr type="primFontSz" for="des" forName="Child7" refType="primFontSz" refFor="des" refForName="Parent4" op="lte"/>
              <dgm:constr type="primFontSz" for="des" forName="Child8" refType="primFontSz" refFor="des" refForName="Parent4" op="lte"/>
              <dgm:constr type="primFontSz" for="des" forName="Child9" refType="primFontSz" refFor="des" refForName="Parent4" op="lte"/>
              <dgm:constr type="primFontSz" for="des" forName="Child10" refType="primFontSz" refFor="des" refForName="Parent4" op="lte"/>
              <dgm:constr type="primFontSz" for="des" forName="Child11" refType="primFontSz" refFor="des" refForName="Parent4" op="lte"/>
              <dgm:constr type="primFontSz" for="des" forName="Child1" refType="primFontSz" refFor="des" refForName="Parent5" op="lte"/>
              <dgm:constr type="primFontSz" for="des" forName="Child2" refType="primFontSz" refFor="des" refForName="Parent5" op="lte"/>
              <dgm:constr type="primFontSz" for="des" forName="Child3" refType="primFontSz" refFor="des" refForName="Parent5" op="lte"/>
              <dgm:constr type="primFontSz" for="des" forName="Child4" refType="primFontSz" refFor="des" refForName="Parent5" op="lte"/>
              <dgm:constr type="primFontSz" for="des" forName="Child5" refType="primFontSz" refFor="des" refForName="Parent5" op="lte"/>
              <dgm:constr type="primFontSz" for="des" forName="Child6" refType="primFontSz" refFor="des" refForName="Parent5" op="lte"/>
              <dgm:constr type="primFontSz" for="des" forName="Child7" refType="primFontSz" refFor="des" refForName="Parent5" op="lte"/>
              <dgm:constr type="primFontSz" for="des" forName="Child8" refType="primFontSz" refFor="des" refForName="Parent5" op="lte"/>
              <dgm:constr type="primFontSz" for="des" forName="Child9" refType="primFontSz" refFor="des" refForName="Parent5" op="lte"/>
              <dgm:constr type="primFontSz" for="des" forName="Child10" refType="primFontSz" refFor="des" refForName="Parent5" op="lte"/>
              <dgm:constr type="primFontSz" for="des" forName="Child11" refType="primFontSz" refFor="des" refForName="Parent5" op="lte"/>
              <dgm:constr type="primFontSz" for="des" forName="Child1" refType="primFontSz" refFor="des" refForName="Parent6" op="lte"/>
              <dgm:constr type="primFontSz" for="des" forName="Child2" refType="primFontSz" refFor="des" refForName="Parent6" op="lte"/>
              <dgm:constr type="primFontSz" for="des" forName="Child3" refType="primFontSz" refFor="des" refForName="Parent6" op="lte"/>
              <dgm:constr type="primFontSz" for="des" forName="Child4" refType="primFontSz" refFor="des" refForName="Parent6" op="lte"/>
              <dgm:constr type="primFontSz" for="des" forName="Child5" refType="primFontSz" refFor="des" refForName="Parent6" op="lte"/>
              <dgm:constr type="primFontSz" for="des" forName="Child6" refType="primFontSz" refFor="des" refForName="Parent6" op="lte"/>
              <dgm:constr type="primFontSz" for="des" forName="Child7" refType="primFontSz" refFor="des" refForName="Parent6" op="lte"/>
              <dgm:constr type="primFontSz" for="des" forName="Child8" refType="primFontSz" refFor="des" refForName="Parent6" op="lte"/>
              <dgm:constr type="primFontSz" for="des" forName="Child9" refType="primFontSz" refFor="des" refForName="Parent6" op="lte"/>
              <dgm:constr type="primFontSz" for="des" forName="Child10" refType="primFontSz" refFor="des" refForName="Parent6" op="lte"/>
              <dgm:constr type="primFontSz" for="des" forName="Child11" refType="primFontSz" refFor="des" refForName="Parent6" op="lte"/>
              <dgm:constr type="primFontSz" for="des" forName="Child1" refType="primFontSz" refFor="des" refForName="Parent7" op="lte"/>
              <dgm:constr type="primFontSz" for="des" forName="Child2" refType="primFontSz" refFor="des" refForName="Parent7" op="lte"/>
              <dgm:constr type="primFontSz" for="des" forName="Child3" refType="primFontSz" refFor="des" refForName="Parent7" op="lte"/>
              <dgm:constr type="primFontSz" for="des" forName="Child4" refType="primFontSz" refFor="des" refForName="Parent7" op="lte"/>
              <dgm:constr type="primFontSz" for="des" forName="Child5" refType="primFontSz" refFor="des" refForName="Parent7" op="lte"/>
              <dgm:constr type="primFontSz" for="des" forName="Child6" refType="primFontSz" refFor="des" refForName="Parent7" op="lte"/>
              <dgm:constr type="primFontSz" for="des" forName="Child7" refType="primFontSz" refFor="des" refForName="Parent7" op="lte"/>
              <dgm:constr type="primFontSz" for="des" forName="Child8" refType="primFontSz" refFor="des" refForName="Parent7" op="lte"/>
              <dgm:constr type="primFontSz" for="des" forName="Child9" refType="primFontSz" refFor="des" refForName="Parent7" op="lte"/>
              <dgm:constr type="primFontSz" for="des" forName="Child10" refType="primFontSz" refFor="des" refForName="Parent7" op="lte"/>
              <dgm:constr type="primFontSz" for="des" forName="Child11" refType="primFontSz" refFor="des" refForName="Parent7" op="lte"/>
              <dgm:constr type="primFontSz" for="des" forName="Child1" refType="primFontSz" refFor="des" refForName="Parent8" op="lte"/>
              <dgm:constr type="primFontSz" for="des" forName="Child2" refType="primFontSz" refFor="des" refForName="Parent8" op="lte"/>
              <dgm:constr type="primFontSz" for="des" forName="Child3" refType="primFontSz" refFor="des" refForName="Parent8" op="lte"/>
              <dgm:constr type="primFontSz" for="des" forName="Child4" refType="primFontSz" refFor="des" refForName="Parent8" op="lte"/>
              <dgm:constr type="primFontSz" for="des" forName="Child5" refType="primFontSz" refFor="des" refForName="Parent8" op="lte"/>
              <dgm:constr type="primFontSz" for="des" forName="Child6" refType="primFontSz" refFor="des" refForName="Parent8" op="lte"/>
              <dgm:constr type="primFontSz" for="des" forName="Child7" refType="primFontSz" refFor="des" refForName="Parent8" op="lte"/>
              <dgm:constr type="primFontSz" for="des" forName="Child8" refType="primFontSz" refFor="des" refForName="Parent8" op="lte"/>
              <dgm:constr type="primFontSz" for="des" forName="Child9" refType="primFontSz" refFor="des" refForName="Parent8" op="lte"/>
              <dgm:constr type="primFontSz" for="des" forName="Child10" refType="primFontSz" refFor="des" refForName="Parent8" op="lte"/>
              <dgm:constr type="primFontSz" for="des" forName="Child11" refType="primFontSz" refFor="des" refForName="Parent8" op="lte"/>
              <dgm:constr type="primFontSz" for="des" forName="Child1" refType="primFontSz" refFor="des" refForName="Parent9" op="lte"/>
              <dgm:constr type="primFontSz" for="des" forName="Child2" refType="primFontSz" refFor="des" refForName="Parent9" op="lte"/>
              <dgm:constr type="primFontSz" for="des" forName="Child3" refType="primFontSz" refFor="des" refForName="Parent9" op="lte"/>
              <dgm:constr type="primFontSz" for="des" forName="Child4" refType="primFontSz" refFor="des" refForName="Parent9" op="lte"/>
              <dgm:constr type="primFontSz" for="des" forName="Child5" refType="primFontSz" refFor="des" refForName="Parent9" op="lte"/>
              <dgm:constr type="primFontSz" for="des" forName="Child6" refType="primFontSz" refFor="des" refForName="Parent9" op="lte"/>
              <dgm:constr type="primFontSz" for="des" forName="Child7" refType="primFontSz" refFor="des" refForName="Parent9" op="lte"/>
              <dgm:constr type="primFontSz" for="des" forName="Child8" refType="primFontSz" refFor="des" refForName="Parent9" op="lte"/>
              <dgm:constr type="primFontSz" for="des" forName="Child9" refType="primFontSz" refFor="des" refForName="Parent9" op="lte"/>
              <dgm:constr type="primFontSz" for="des" forName="Child10" refType="primFontSz" refFor="des" refForName="Parent9" op="lte"/>
              <dgm:constr type="primFontSz" for="des" forName="Child11" refType="primFontSz" refFor="des" refForName="Parent9" op="lte"/>
              <dgm:constr type="primFontSz" for="des" forName="Child1" refType="primFontSz" refFor="des" refForName="Parent10" op="lte"/>
              <dgm:constr type="primFontSz" for="des" forName="Child2" refType="primFontSz" refFor="des" refForName="Parent10" op="lte"/>
              <dgm:constr type="primFontSz" for="des" forName="Child3" refType="primFontSz" refFor="des" refForName="Parent10" op="lte"/>
              <dgm:constr type="primFontSz" for="des" forName="Child4" refType="primFontSz" refFor="des" refForName="Parent10" op="lte"/>
              <dgm:constr type="primFontSz" for="des" forName="Child5" refType="primFontSz" refFor="des" refForName="Parent10" op="lte"/>
              <dgm:constr type="primFontSz" for="des" forName="Child6" refType="primFontSz" refFor="des" refForName="Parent10" op="lte"/>
              <dgm:constr type="primFontSz" for="des" forName="Child7" refType="primFontSz" refFor="des" refForName="Parent10" op="lte"/>
              <dgm:constr type="primFontSz" for="des" forName="Child8" refType="primFontSz" refFor="des" refForName="Parent10" op="lte"/>
              <dgm:constr type="primFontSz" for="des" forName="Child9" refType="primFontSz" refFor="des" refForName="Parent10" op="lte"/>
              <dgm:constr type="primFontSz" for="des" forName="Child10" refType="primFontSz" refFor="des" refForName="Parent10" op="lte"/>
              <dgm:constr type="primFontSz" for="des" forName="Child11" refType="primFontSz" refFor="des" refForName="Parent10" op="lte"/>
              <dgm:constr type="primFontSz" for="des" forName="Child1" refType="primFontSz" refFor="des" refForName="Parent11" op="lte"/>
              <dgm:constr type="primFontSz" for="des" forName="Child2" refType="primFontSz" refFor="des" refForName="Parent11" op="lte"/>
              <dgm:constr type="primFontSz" for="des" forName="Child3" refType="primFontSz" refFor="des" refForName="Parent11" op="lte"/>
              <dgm:constr type="primFontSz" for="des" forName="Child4" refType="primFontSz" refFor="des" refForName="Parent11" op="lte"/>
              <dgm:constr type="primFontSz" for="des" forName="Child5" refType="primFontSz" refFor="des" refForName="Parent11" op="lte"/>
              <dgm:constr type="primFontSz" for="des" forName="Child6" refType="primFontSz" refFor="des" refForName="Parent11" op="lte"/>
              <dgm:constr type="primFontSz" for="des" forName="Child7" refType="primFontSz" refFor="des" refForName="Parent11" op="lte"/>
              <dgm:constr type="primFontSz" for="des" forName="Child8" refType="primFontSz" refFor="des" refForName="Parent11" op="lte"/>
              <dgm:constr type="primFontSz" for="des" forName="Child9" refType="primFontSz" refFor="des" refForName="Parent11" op="lte"/>
              <dgm:constr type="primFontSz" for="des" forName="Child10" refType="primFontSz" refFor="des" refForName="Parent11" op="lte"/>
              <dgm:constr type="primFontSz" for="des" forName="Child11" refType="primFontSz" refFor="des" refForName="Parent11" op="lte"/>
              <dgm:constr type="primFontSz" for="des" forName="Parent2" refType="primFontSz" refFor="des" refForName="Parent1" op="equ"/>
              <dgm:constr type="primFontSz" for="des" forName="Parent3" refType="primFontSz" refFor="des" refForName="Parent1" op="equ"/>
              <dgm:constr type="primFontSz" for="des" forName="Parent4" refType="primFontSz" refFor="des" refForName="Parent1" op="equ"/>
              <dgm:constr type="primFontSz" for="des" forName="Parent5" refType="primFontSz" refFor="des" refForName="Parent1" op="equ"/>
              <dgm:constr type="primFontSz" for="des" forName="Parent6" refType="primFontSz" refFor="des" refForName="Parent1" op="equ"/>
              <dgm:constr type="primFontSz" for="des" forName="Parent7" refType="primFontSz" refFor="des" refForName="Parent1" op="equ"/>
              <dgm:constr type="primFontSz" for="des" forName="Parent8" refType="primFontSz" refFor="des" refForName="Parent1" op="equ"/>
              <dgm:constr type="primFontSz" for="des" forName="Parent9" refType="primFontSz" refFor="des" refForName="Parent1" op="equ"/>
              <dgm:constr type="primFontSz" for="des" forName="Parent10" refType="primFontSz" refFor="des" refForName="Parent1" op="equ"/>
              <dgm:constr type="primFontSz" for="des" forName="Parent11" refType="primFontSz" refFor="des" refForName="Parent1" op="equ"/>
              <dgm:constr type="primFontSz" for="des" forName="Child2" refType="primFontSz" refFor="des" refForName="Child1" op="equ"/>
              <dgm:constr type="primFontSz" for="des" forName="Child3" refType="primFontSz" refFor="des" refForName="Child1" op="equ"/>
              <dgm:constr type="primFontSz" for="des" forName="Child4" refType="primFontSz" refFor="des" refForName="Child1" op="equ"/>
              <dgm:constr type="primFontSz" for="des" forName="Child5" refType="primFontSz" refFor="des" refForName="Child1" op="equ"/>
              <dgm:constr type="primFontSz" for="des" forName="Child6" refType="primFontSz" refFor="des" refForName="Child1" op="equ"/>
              <dgm:constr type="primFontSz" for="des" forName="Child7" refType="primFontSz" refFor="des" refForName="Child1" op="equ"/>
              <dgm:constr type="primFontSz" for="des" forName="Child8" refType="primFontSz" refFor="des" refForName="Child1" op="equ"/>
              <dgm:constr type="primFontSz" for="des" forName="Child9" refType="primFontSz" refFor="des" refForName="Child1" op="equ"/>
              <dgm:constr type="primFontSz" for="des" forName="Child10" refType="primFontSz" refFor="des" refForName="Child1" op="equ"/>
              <dgm:constr type="primFontSz" for="des" forName="Child11" refType="primFontSz" refFor="des" refForName="Child1" op="equ"/>
              <dgm:constr type="r" for="ch" forName="Parent11" refType="w" fact="0.0723"/>
              <dgm:constr type="t" for="ch" forName="Parent11" refType="h" fact="0.2022"/>
              <dgm:constr type="w" for="ch" forName="Parent11" refType="w" fact="0.0579"/>
              <dgm:constr type="h" for="ch" forName="Parent11" refType="h" fact="0.3799"/>
              <dgm:constr type="r" for="ch" forName="Parent10" refType="w" fact="0.162"/>
              <dgm:constr type="t" for="ch" forName="Parent10" refType="h" fact="0.2022"/>
              <dgm:constr type="w" for="ch" forName="Parent10" refType="w" fact="0.0579"/>
              <dgm:constr type="h" for="ch" forName="Parent10" refType="h" fact="0.3799"/>
              <dgm:constr type="r" for="ch" forName="Parent9" refType="w" fact="0.2517"/>
              <dgm:constr type="t" for="ch" forName="Parent9" refType="h" fact="0.2022"/>
              <dgm:constr type="w" for="ch" forName="Parent9" refType="w" fact="0.0579"/>
              <dgm:constr type="h" for="ch" forName="Parent9" refType="h" fact="0.3799"/>
              <dgm:constr type="r" for="ch" forName="Parent8" refType="w" fact="0.3414"/>
              <dgm:constr type="t" for="ch" forName="Parent8" refType="h" fact="0.2022"/>
              <dgm:constr type="w" for="ch" forName="Parent8" refType="w" fact="0.0579"/>
              <dgm:constr type="h" for="ch" forName="Parent8" refType="h" fact="0.3799"/>
              <dgm:constr type="r" for="ch" forName="Parent7" refType="w" fact="0.4311"/>
              <dgm:constr type="t" for="ch" forName="Parent7" refType="h" fact="0.2022"/>
              <dgm:constr type="w" for="ch" forName="Parent7" refType="w" fact="0.0579"/>
              <dgm:constr type="h" for="ch" forName="Parent7" refType="h" fact="0.3799"/>
              <dgm:constr type="r" for="ch" forName="Parent6" refType="w" fact="0.5208"/>
              <dgm:constr type="t" for="ch" forName="Parent6" refType="h" fact="0.2022"/>
              <dgm:constr type="w" for="ch" forName="Parent6" refType="w" fact="0.0579"/>
              <dgm:constr type="h" for="ch" forName="Parent6" refType="h" fact="0.3799"/>
              <dgm:constr type="r" for="ch" forName="Parent5" refType="w" fact="0.6105"/>
              <dgm:constr type="t" for="ch" forName="Parent5" refType="h" fact="0.2022"/>
              <dgm:constr type="w" for="ch" forName="Parent5" refType="w" fact="0.0579"/>
              <dgm:constr type="h" for="ch" forName="Parent5" refType="h" fact="0.3799"/>
              <dgm:constr type="r" for="ch" forName="Parent4" refType="w" fact="0.7001"/>
              <dgm:constr type="t" for="ch" forName="Parent4" refType="h" fact="0.2022"/>
              <dgm:constr type="w" for="ch" forName="Parent4" refType="w" fact="0.0579"/>
              <dgm:constr type="h" for="ch" forName="Parent4" refType="h" fact="0.3799"/>
              <dgm:constr type="r" for="ch" forName="Parent3" refType="w" fact="0.7898"/>
              <dgm:constr type="t" for="ch" forName="Parent3" refType="h" fact="0.2022"/>
              <dgm:constr type="w" for="ch" forName="Parent3" refType="w" fact="0.0579"/>
              <dgm:constr type="h" for="ch" forName="Parent3" refType="h" fact="0.3799"/>
              <dgm:constr type="r" for="ch" forName="Parent2" refType="w" fact="0.8795"/>
              <dgm:constr type="t" for="ch" forName="Parent2" refType="h" fact="0.2022"/>
              <dgm:constr type="w" for="ch" forName="Parent2" refType="w" fact="0.0579"/>
              <dgm:constr type="h" for="ch" forName="Parent2" refType="h" fact="0.3799"/>
              <dgm:constr type="r" for="ch" forName="Parent1" refType="w" fact="0.9692"/>
              <dgm:constr type="t" for="ch" forName="Parent1" refType="h" fact="0.2022"/>
              <dgm:constr type="w" for="ch" forName="Parent1" refType="w" fact="0.0579"/>
              <dgm:constr type="h" for="ch" forName="Parent1" refType="h" fact="0.3799"/>
              <dgm:constr type="r" for="ch" forName="Accent11" refType="w" fact="0.0868"/>
              <dgm:constr type="t" for="ch" forName="Accent11" refType="h" fact="0.1072"/>
              <dgm:constr type="w" for="ch" forName="Accent11" refType="w" fact="0.0868"/>
              <dgm:constr type="h" for="ch" forName="Accent11" refType="h" fact="0.5699"/>
              <dgm:constr type="r" for="ch" forName="ParentBackground11" refType="w" fact="0.0839"/>
              <dgm:constr type="t" for="ch" forName="ParentBackground11" refType="h" fact="0.1262"/>
              <dgm:constr type="w" for="ch" forName="ParentBackground11" refType="w" fact="0.081"/>
              <dgm:constr type="h" for="ch" forName="ParentBackground11" refType="h" fact="0.5319"/>
              <dgm:constr type="r" for="ch" forName="Child11" refType="w" fact="0.0839"/>
              <dgm:constr type="t" for="ch" forName="Child11" refType="h" fact="0.6876"/>
              <dgm:constr type="w" for="ch" forName="Child11" refType="w" fact="0.081"/>
              <dgm:constr type="h" for="ch" forName="Child11" refType="h" fact="0.3124"/>
              <dgm:constr type="r" for="ch" forName="Accent10" refType="w" fact="0.1945"/>
              <dgm:constr type="t" for="ch" forName="Accent10" refType="h" fact="-0.0109"/>
              <dgm:constr type="w" for="ch" forName="Accent10" refType="w" fact="0.1228"/>
              <dgm:constr type="h" for="ch" forName="Accent10" refType="h" fact="0.806"/>
              <dgm:constr type="r" for="ch" forName="ParentBackground10" refType="w" fact="0.1736"/>
              <dgm:constr type="t" for="ch" forName="ParentBackground10" refType="h" fact="0.1262"/>
              <dgm:constr type="w" for="ch" forName="ParentBackground10" refType="w" fact="0.081"/>
              <dgm:constr type="h" for="ch" forName="ParentBackground10" refType="h" fact="0.5319"/>
              <dgm:constr type="r" for="ch" forName="Child10" refType="w" fact="0.1736"/>
              <dgm:constr type="t" for="ch" forName="Child10" refType="h" fact="0.6876"/>
              <dgm:constr type="w" for="ch" forName="Child10" refType="w" fact="0.081"/>
              <dgm:constr type="h" for="ch" forName="Child10" refType="h" fact="0.3124"/>
              <dgm:constr type="r" for="ch" forName="Accent9" refType="w" fact="0.2842"/>
              <dgm:constr type="t" for="ch" forName="Accent9" refType="h" fact="-0.0109"/>
              <dgm:constr type="w" for="ch" forName="Accent9" refType="w" fact="0.1228"/>
              <dgm:constr type="h" for="ch" forName="Accent9" refType="h" fact="0.806"/>
              <dgm:constr type="r" for="ch" forName="ParentBackground9" refType="w" fact="0.2633"/>
              <dgm:constr type="t" for="ch" forName="ParentBackground9" refType="h" fact="0.1262"/>
              <dgm:constr type="w" for="ch" forName="ParentBackground9" refType="w" fact="0.081"/>
              <dgm:constr type="h" for="ch" forName="ParentBackground9" refType="h" fact="0.5319"/>
              <dgm:constr type="r" for="ch" forName="Child9" refType="w" fact="0.2633"/>
              <dgm:constr type="t" for="ch" forName="Child9" refType="h" fact="0.6876"/>
              <dgm:constr type="w" for="ch" forName="Child9" refType="w" fact="0.081"/>
              <dgm:constr type="h" for="ch" forName="Child9" refType="h" fact="0.3124"/>
              <dgm:constr type="r" for="ch" forName="Accent8" refType="w" fact="0.3739"/>
              <dgm:constr type="t" for="ch" forName="Accent8" refType="h" fact="-0.0109"/>
              <dgm:constr type="w" for="ch" forName="Accent8" refType="w" fact="0.1228"/>
              <dgm:constr type="h" for="ch" forName="Accent8" refType="h" fact="0.806"/>
              <dgm:constr type="r" for="ch" forName="ParentBackground8" refType="w" fact="0.353"/>
              <dgm:constr type="t" for="ch" forName="ParentBackground8" refType="h" fact="0.1262"/>
              <dgm:constr type="w" for="ch" forName="ParentBackground8" refType="w" fact="0.081"/>
              <dgm:constr type="h" for="ch" forName="ParentBackground8" refType="h" fact="0.5319"/>
              <dgm:constr type="r" for="ch" forName="Child8" refType="w" fact="0.353"/>
              <dgm:constr type="t" for="ch" forName="Child8" refType="h" fact="0.6876"/>
              <dgm:constr type="w" for="ch" forName="Child8" refType="w" fact="0.081"/>
              <dgm:constr type="h" for="ch" forName="Child8" refType="h" fact="0.3124"/>
              <dgm:constr type="r" for="ch" forName="Accent7" refType="w" fact="0.4636"/>
              <dgm:constr type="t" for="ch" forName="Accent7" refType="h" fact="-0.0109"/>
              <dgm:constr type="w" for="ch" forName="Accent7" refType="w" fact="0.1228"/>
              <dgm:constr type="h" for="ch" forName="Accent7" refType="h" fact="0.806"/>
              <dgm:constr type="r" for="ch" forName="ParentBackground7" refType="w" fact="0.4427"/>
              <dgm:constr type="t" for="ch" forName="ParentBackground7" refType="h" fact="0.1262"/>
              <dgm:constr type="w" for="ch" forName="ParentBackground7" refType="w" fact="0.081"/>
              <dgm:constr type="h" for="ch" forName="ParentBackground7" refType="h" fact="0.5319"/>
              <dgm:constr type="r" for="ch" forName="Child7" refType="w" fact="0.4427"/>
              <dgm:constr type="t" for="ch" forName="Child7" refType="h" fact="0.6876"/>
              <dgm:constr type="w" for="ch" forName="Child7" refType="w" fact="0.081"/>
              <dgm:constr type="h" for="ch" forName="Child7" refType="h" fact="0.3124"/>
              <dgm:constr type="r" for="ch" forName="Accent6" refType="w" fact="0.5533"/>
              <dgm:constr type="t" for="ch" forName="Accent6" refType="h" fact="-0.0109"/>
              <dgm:constr type="w" for="ch" forName="Accent6" refType="w" fact="0.1228"/>
              <dgm:constr type="h" for="ch" forName="Accent6" refType="h" fact="0.806"/>
              <dgm:constr type="r" for="ch" forName="ParentBackground6" refType="w" fact="0.5323"/>
              <dgm:constr type="t" for="ch" forName="ParentBackground6" refType="h" fact="0.1262"/>
              <dgm:constr type="w" for="ch" forName="ParentBackground6" refType="w" fact="0.081"/>
              <dgm:constr type="h" for="ch" forName="ParentBackground6" refType="h" fact="0.5319"/>
              <dgm:constr type="r" for="ch" forName="Child6" refType="w" fact="0.5323"/>
              <dgm:constr type="t" for="ch" forName="Child6" refType="h" fact="0.6876"/>
              <dgm:constr type="w" for="ch" forName="Child6" refType="w" fact="0.081"/>
              <dgm:constr type="h" for="ch" forName="Child6" refType="h" fact="0.3124"/>
              <dgm:constr type="r" for="ch" forName="Accent5" refType="w" fact="0.6429"/>
              <dgm:constr type="t" for="ch" forName="Accent5" refType="h" fact="-0.0109"/>
              <dgm:constr type="w" for="ch" forName="Accent5" refType="w" fact="0.1228"/>
              <dgm:constr type="h" for="ch" forName="Accent5" refType="h" fact="0.806"/>
              <dgm:constr type="r" for="ch" forName="ParentBackground5" refType="w" fact="0.622"/>
              <dgm:constr type="t" for="ch" forName="ParentBackground5" refType="h" fact="0.1262"/>
              <dgm:constr type="w" for="ch" forName="ParentBackground5" refType="w" fact="0.081"/>
              <dgm:constr type="h" for="ch" forName="ParentBackground5" refType="h" fact="0.5319"/>
              <dgm:constr type="r" for="ch" forName="Child5" refType="w" fact="0.622"/>
              <dgm:constr type="t" for="ch" forName="Child5" refType="h" fact="0.6876"/>
              <dgm:constr type="w" for="ch" forName="Child5" refType="w" fact="0.081"/>
              <dgm:constr type="h" for="ch" forName="Child5" refType="h" fact="0.3124"/>
              <dgm:constr type="r" for="ch" forName="Accent4" refType="w" fact="0.7326"/>
              <dgm:constr type="t" for="ch" forName="Accent4" refType="h" fact="-0.0109"/>
              <dgm:constr type="w" for="ch" forName="Accent4" refType="w" fact="0.1228"/>
              <dgm:constr type="h" for="ch" forName="Accent4" refType="h" fact="0.806"/>
              <dgm:constr type="r" for="ch" forName="ParentBackground4" refType="w" fact="0.7117"/>
              <dgm:constr type="t" for="ch" forName="ParentBackground4" refType="h" fact="0.1262"/>
              <dgm:constr type="w" for="ch" forName="ParentBackground4" refType="w" fact="0.081"/>
              <dgm:constr type="h" for="ch" forName="ParentBackground4" refType="h" fact="0.5319"/>
              <dgm:constr type="r" for="ch" forName="Child4" refType="w" fact="0.7117"/>
              <dgm:constr type="t" for="ch" forName="Child4" refType="h" fact="0.6876"/>
              <dgm:constr type="w" for="ch" forName="Child4" refType="w" fact="0.081"/>
              <dgm:constr type="h" for="ch" forName="Child4" refType="h" fact="0.3124"/>
              <dgm:constr type="r" for="ch" forName="Accent3" refType="w" fact="0.8223"/>
              <dgm:constr type="t" for="ch" forName="Accent3" refType="h" fact="-0.0109"/>
              <dgm:constr type="w" for="ch" forName="Accent3" refType="w" fact="0.1228"/>
              <dgm:constr type="h" for="ch" forName="Accent3" refType="h" fact="0.806"/>
              <dgm:constr type="r" for="ch" forName="ParentBackground3" refType="w" fact="0.8014"/>
              <dgm:constr type="t" for="ch" forName="ParentBackground3" refType="h" fact="0.1262"/>
              <dgm:constr type="w" for="ch" forName="ParentBackground3" refType="w" fact="0.081"/>
              <dgm:constr type="h" for="ch" forName="ParentBackground3" refType="h" fact="0.5319"/>
              <dgm:constr type="r" for="ch" forName="Child3" refType="w" fact="0.8014"/>
              <dgm:constr type="t" for="ch" forName="Child3" refType="h" fact="0.6876"/>
              <dgm:constr type="w" for="ch" forName="Child3" refType="w" fact="0.081"/>
              <dgm:constr type="h" for="ch" forName="Child3" refType="h" fact="0.3124"/>
              <dgm:constr type="r" for="ch" forName="Accent2" refType="w" fact="0.912"/>
              <dgm:constr type="t" for="ch" forName="Accent2" refType="h" fact="-0.0109"/>
              <dgm:constr type="w" for="ch" forName="Accent2" refType="w" fact="0.1228"/>
              <dgm:constr type="h" for="ch" forName="Accent2" refType="h" fact="0.806"/>
              <dgm:constr type="r" for="ch" forName="ParentBackground2" refType="w" fact="0.8911"/>
              <dgm:constr type="t" for="ch" forName="ParentBackground2" refType="h" fact="0.1262"/>
              <dgm:constr type="w" for="ch" forName="ParentBackground2" refType="w" fact="0.081"/>
              <dgm:constr type="h" for="ch" forName="ParentBackground2" refType="h" fact="0.5319"/>
              <dgm:constr type="r" for="ch" forName="Child2" refType="w" fact="0.8911"/>
              <dgm:constr type="t" for="ch" forName="Child2" refType="h" fact="0.6876"/>
              <dgm:constr type="w" for="ch" forName="Child2" refType="w" fact="0.081"/>
              <dgm:constr type="h" for="ch" forName="Child2" refType="h" fact="0.3124"/>
              <dgm:constr type="r" for="ch" forName="Accent1" refType="w" fact="1.0017"/>
              <dgm:constr type="t" for="ch" forName="Accent1" refType="h" fact="-0.0109"/>
              <dgm:constr type="w" for="ch" forName="Accent1" refType="w" fact="0.1228"/>
              <dgm:constr type="h" for="ch" forName="Accent1" refType="h" fact="0.806"/>
              <dgm:constr type="r" for="ch" forName="ParentBackground1" refType="w" fact="0.9808"/>
              <dgm:constr type="t" for="ch" forName="ParentBackground1" refType="h" fact="0.1262"/>
              <dgm:constr type="w" for="ch" forName="ParentBackground1" refType="w" fact="0.081"/>
              <dgm:constr type="h" for="ch" forName="ParentBackground1" refType="h" fact="0.5319"/>
              <dgm:constr type="r" for="ch" forName="Child1" refType="w" fact="0.9808"/>
              <dgm:constr type="t" for="ch" forName="Child1" refType="h" fact="0.6876"/>
              <dgm:constr type="w" for="ch" forName="Child1" refType="w" fact="0.081"/>
              <dgm:constr type="h" for="ch" forName="Child1" refType="h" fact="0.3124"/>
            </dgm:constrLst>
          </dgm:else>
        </dgm:choose>
      </dgm:else>
    </dgm:choose>
    <dgm:forEach name="wrapper" axis="self" ptType="parTrans">
      <dgm:forEach name="accentRepeat" axis="self">
        <dgm:layoutNode name="Accent" styleLbl="node1">
          <dgm:alg type="sp"/>
          <dgm:choose name="Name28">
            <dgm:if name="Name29" axis="followSib" ptType="node" func="cnt" op="equ" val="0">
              <dgm:shape xmlns:r="http://schemas.openxmlformats.org/officeDocument/2006/relationships" type="ellipse" r:blip="">
                <dgm:adjLst/>
              </dgm:shape>
            </dgm:if>
            <dgm:else name="Name30">
              <dgm:choose name="Name31">
                <dgm:if name="Name32" axis="precedSib" ptType="node" func="cnt" op="equ" val="10">
                  <dgm:shape xmlns:r="http://schemas.openxmlformats.org/officeDocument/2006/relationships" type="ellipse" r:blip="">
                    <dgm:adjLst/>
                  </dgm:shape>
                </dgm:if>
                <dgm:else name="Name33">
                  <dgm:choose name="Name34">
                    <dgm:if name="Name35" func="var" arg="dir" op="equ" val="norm">
                      <dgm:shape xmlns:r="http://schemas.openxmlformats.org/officeDocument/2006/relationships" rot="45" type="teardrop" r:blip="">
                        <dgm:adjLst>
                          <dgm:adj idx="1" val="1"/>
                        </dgm:adjLst>
                      </dgm:shape>
                    </dgm:if>
                    <dgm:else name="Name36">
                      <dgm:shape xmlns:r="http://schemas.openxmlformats.org/officeDocument/2006/relationships" rot="225" type="teardrop" r:blip="">
                        <dgm:adjLst>
                          <dgm:adj idx="1" val="1"/>
                        </dgm:adjLst>
                      </dgm:shape>
                    </dgm:else>
                  </dgm:choose>
                </dgm:else>
              </dgm:choose>
            </dgm:else>
          </dgm:choose>
          <dgm:presOf/>
        </dgm:layoutNode>
      </dgm:forEach>
      <dgm:forEach name="parentBackgroundRepeat" axis="self">
        <dgm:layoutNode name="ParentBackground" styleLbl="fgAcc1">
          <dgm:alg type="sp"/>
          <dgm:shape xmlns:r="http://schemas.openxmlformats.org/officeDocument/2006/relationships" type="ellipse" r:blip="">
            <dgm:adjLst/>
          </dgm:shape>
          <dgm:presOf axis="self" ptType="node"/>
        </dgm:layoutNode>
      </dgm:forEach>
    </dgm:forEach>
    <dgm:forEach name="Name37" axis="ch" ptType="node" st="11" cnt="1">
      <dgm:layoutNode name="Accent11">
        <dgm:alg type="sp"/>
        <dgm:shape xmlns:r="http://schemas.openxmlformats.org/officeDocument/2006/relationships" r:blip="">
          <dgm:adjLst/>
        </dgm:shape>
        <dgm:presOf/>
        <dgm:constrLst/>
        <dgm:forEach name="Name38" ref="accentRepeat"/>
      </dgm:layoutNode>
      <dgm:layoutNode name="ParentBackground11">
        <dgm:alg type="sp"/>
        <dgm:shape xmlns:r="http://schemas.openxmlformats.org/officeDocument/2006/relationships" r:blip="">
          <dgm:adjLst/>
        </dgm:shape>
        <dgm:presOf/>
        <dgm:forEach name="Name39" ref="parentBackgroundRepeat"/>
      </dgm:layoutNode>
      <dgm:choose name="Name40">
        <dgm:if name="Name41" axis="ch" ptType="node" func="cnt" op="gte" val="1">
          <dgm:layoutNode name="Child11" styleLbl="revTx">
            <dgm:varLst>
              <dgm:chMax val="0"/>
              <dgm:chPref val="0"/>
              <dgm:bulletEnabled val="1"/>
            </dgm:varLst>
            <dgm:alg type="tx">
              <dgm:param type="stBulletLvl" val="1"/>
              <dgm:param type="parTxLTRAlign" val="l"/>
              <dgm:param type="txAnchorVert" val="t"/>
            </dgm:alg>
            <dgm:shape xmlns:r="http://schemas.openxmlformats.org/officeDocument/2006/relationships" type="rect" r:blip="">
              <dgm:adjLst/>
            </dgm:shape>
            <dgm:presOf axis="des" ptType="node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if>
        <dgm:else name="Name42"/>
      </dgm:choose>
      <dgm:layoutNode name="Parent11" styleLbl="revTx">
        <dgm:varLst>
          <dgm:chMax val="1"/>
          <dgm:chPref val="1"/>
          <dgm:bulletEnabled val="1"/>
        </dgm:varLst>
        <dgm:alg type="tx">
          <dgm:param type="shpTxLTRAlignCh" val="ctr"/>
          <dgm:param type="txAnchorVertCh" val="mid"/>
        </dgm:alg>
        <dgm:shape xmlns:r="http://schemas.openxmlformats.org/officeDocument/2006/relationships" type="rect" r:blip="" hideGeom="1">
          <dgm:adjLst/>
        </dgm:shape>
        <dgm:presOf axis="self" ptType="node"/>
        <dgm:constrLst>
          <dgm:constr type="lMarg" refType="primFontSz" fact="0.1"/>
          <dgm:constr type="rMarg" refType="primFontSz" fact="0.1"/>
          <dgm:constr type="tMarg" refType="primFontSz" fact="0.1"/>
          <dgm:constr type="bMarg" refType="primFontSz" fact="0.1"/>
        </dgm:constrLst>
        <dgm:ruleLst>
          <dgm:rule type="primFontSz" val="5" fact="NaN" max="NaN"/>
        </dgm:ruleLst>
      </dgm:layoutNode>
    </dgm:forEach>
    <dgm:forEach name="Name43" axis="ch" ptType="node" st="10" cnt="1">
      <dgm:layoutNode name="Accent10">
        <dgm:alg type="sp"/>
        <dgm:shape xmlns:r="http://schemas.openxmlformats.org/officeDocument/2006/relationships" r:blip="">
          <dgm:adjLst/>
        </dgm:shape>
        <dgm:presOf/>
        <dgm:constrLst/>
        <dgm:forEach name="Name44" ref="accentRepeat"/>
      </dgm:layoutNode>
      <dgm:layoutNode name="ParentBackground10">
        <dgm:alg type="sp"/>
        <dgm:shape xmlns:r="http://schemas.openxmlformats.org/officeDocument/2006/relationships" r:blip="">
          <dgm:adjLst/>
        </dgm:shape>
        <dgm:presOf/>
        <dgm:forEach name="Name45" ref="parentBackgroundRepeat"/>
      </dgm:layoutNode>
      <dgm:choose name="Name46">
        <dgm:if name="Name47" axis="ch" ptType="node" func="cnt" op="gte" val="1">
          <dgm:layoutNode name="Child10" styleLbl="revTx">
            <dgm:varLst>
              <dgm:chMax val="0"/>
              <dgm:chPref val="0"/>
              <dgm:bulletEnabled val="1"/>
            </dgm:varLst>
            <dgm:alg type="tx">
              <dgm:param type="stBulletLvl" val="1"/>
              <dgm:param type="parTxLTRAlign" val="l"/>
              <dgm:param type="txAnchorVert" val="t"/>
            </dgm:alg>
            <dgm:shape xmlns:r="http://schemas.openxmlformats.org/officeDocument/2006/relationships" type="rect" r:blip="">
              <dgm:adjLst/>
            </dgm:shape>
            <dgm:presOf axis="des" ptType="node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if>
        <dgm:else name="Name48"/>
      </dgm:choose>
      <dgm:layoutNode name="Parent10" styleLbl="revTx">
        <dgm:varLst>
          <dgm:chMax val="1"/>
          <dgm:chPref val="1"/>
          <dgm:bulletEnabled val="1"/>
        </dgm:varLst>
        <dgm:alg type="tx">
          <dgm:param type="shpTxLTRAlignCh" val="ctr"/>
          <dgm:param type="txAnchorVertCh" val="mid"/>
        </dgm:alg>
        <dgm:shape xmlns:r="http://schemas.openxmlformats.org/officeDocument/2006/relationships" type="rect" r:blip="" hideGeom="1">
          <dgm:adjLst/>
        </dgm:shape>
        <dgm:presOf axis="self" ptType="node"/>
        <dgm:constrLst>
          <dgm:constr type="lMarg" refType="primFontSz" fact="0.1"/>
          <dgm:constr type="rMarg" refType="primFontSz" fact="0.1"/>
          <dgm:constr type="tMarg" refType="primFontSz" fact="0.1"/>
          <dgm:constr type="bMarg" refType="primFontSz" fact="0.1"/>
        </dgm:constrLst>
        <dgm:ruleLst>
          <dgm:rule type="primFontSz" val="5" fact="NaN" max="NaN"/>
        </dgm:ruleLst>
      </dgm:layoutNode>
    </dgm:forEach>
    <dgm:forEach name="Name49" axis="ch" ptType="node" st="9" cnt="1">
      <dgm:layoutNode name="Accent9">
        <dgm:alg type="sp"/>
        <dgm:shape xmlns:r="http://schemas.openxmlformats.org/officeDocument/2006/relationships" r:blip="">
          <dgm:adjLst/>
        </dgm:shape>
        <dgm:presOf/>
        <dgm:constrLst/>
        <dgm:forEach name="Name50" ref="accentRepeat"/>
      </dgm:layoutNode>
      <dgm:layoutNode name="ParentBackground9">
        <dgm:alg type="sp"/>
        <dgm:shape xmlns:r="http://schemas.openxmlformats.org/officeDocument/2006/relationships" r:blip="">
          <dgm:adjLst/>
        </dgm:shape>
        <dgm:presOf/>
        <dgm:forEach name="Name51" ref="parentBackgroundRepeat"/>
      </dgm:layoutNode>
      <dgm:choose name="Name52">
        <dgm:if name="Name53" axis="ch" ptType="node" func="cnt" op="gte" val="1">
          <dgm:layoutNode name="Child9" styleLbl="revTx">
            <dgm:varLst>
              <dgm:chMax val="0"/>
              <dgm:chPref val="0"/>
              <dgm:bulletEnabled val="1"/>
            </dgm:varLst>
            <dgm:alg type="tx">
              <dgm:param type="stBulletLvl" val="1"/>
              <dgm:param type="parTxLTRAlign" val="l"/>
              <dgm:param type="txAnchorVert" val="t"/>
            </dgm:alg>
            <dgm:shape xmlns:r="http://schemas.openxmlformats.org/officeDocument/2006/relationships" type="rect" r:blip="">
              <dgm:adjLst/>
            </dgm:shape>
            <dgm:presOf axis="des" ptType="node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if>
        <dgm:else name="Name54"/>
      </dgm:choose>
      <dgm:layoutNode name="Parent9" styleLbl="revTx">
        <dgm:varLst>
          <dgm:chMax val="1"/>
          <dgm:chPref val="1"/>
          <dgm:bulletEnabled val="1"/>
        </dgm:varLst>
        <dgm:alg type="tx">
          <dgm:param type="shpTxLTRAlignCh" val="ctr"/>
          <dgm:param type="txAnchorVertCh" val="mid"/>
        </dgm:alg>
        <dgm:shape xmlns:r="http://schemas.openxmlformats.org/officeDocument/2006/relationships" type="rect" r:blip="" hideGeom="1">
          <dgm:adjLst/>
        </dgm:shape>
        <dgm:presOf axis="self" ptType="node"/>
        <dgm:constrLst>
          <dgm:constr type="lMarg" refType="primFontSz" fact="0.1"/>
          <dgm:constr type="rMarg" refType="primFontSz" fact="0.1"/>
          <dgm:constr type="tMarg" refType="primFontSz" fact="0.1"/>
          <dgm:constr type="bMarg" refType="primFontSz" fact="0.1"/>
        </dgm:constrLst>
        <dgm:ruleLst>
          <dgm:rule type="primFontSz" val="5" fact="NaN" max="NaN"/>
        </dgm:ruleLst>
      </dgm:layoutNode>
    </dgm:forEach>
    <dgm:forEach name="Name55" axis="ch" ptType="node" st="8" cnt="1">
      <dgm:layoutNode name="Accent8">
        <dgm:alg type="sp"/>
        <dgm:shape xmlns:r="http://schemas.openxmlformats.org/officeDocument/2006/relationships" r:blip="">
          <dgm:adjLst/>
        </dgm:shape>
        <dgm:presOf/>
        <dgm:constrLst/>
        <dgm:forEach name="Name56" ref="accentRepeat"/>
      </dgm:layoutNode>
      <dgm:layoutNode name="ParentBackground8">
        <dgm:alg type="sp"/>
        <dgm:shape xmlns:r="http://schemas.openxmlformats.org/officeDocument/2006/relationships" r:blip="">
          <dgm:adjLst/>
        </dgm:shape>
        <dgm:presOf/>
        <dgm:forEach name="Name57" ref="parentBackgroundRepeat"/>
      </dgm:layoutNode>
      <dgm:choose name="Name58">
        <dgm:if name="Name59" axis="ch" ptType="node" func="cnt" op="gte" val="1">
          <dgm:layoutNode name="Child8" styleLbl="revTx">
            <dgm:varLst>
              <dgm:chMax val="0"/>
              <dgm:chPref val="0"/>
              <dgm:bulletEnabled val="1"/>
            </dgm:varLst>
            <dgm:alg type="tx">
              <dgm:param type="stBulletLvl" val="1"/>
              <dgm:param type="parTxLTRAlign" val="l"/>
              <dgm:param type="txAnchorVert" val="t"/>
            </dgm:alg>
            <dgm:shape xmlns:r="http://schemas.openxmlformats.org/officeDocument/2006/relationships" type="rect" r:blip="">
              <dgm:adjLst/>
            </dgm:shape>
            <dgm:presOf axis="des" ptType="node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if>
        <dgm:else name="Name60"/>
      </dgm:choose>
      <dgm:layoutNode name="Parent8" styleLbl="revTx">
        <dgm:varLst>
          <dgm:chMax val="1"/>
          <dgm:chPref val="1"/>
          <dgm:bulletEnabled val="1"/>
        </dgm:varLst>
        <dgm:alg type="tx">
          <dgm:param type="shpTxLTRAlignCh" val="ctr"/>
          <dgm:param type="txAnchorVertCh" val="mid"/>
        </dgm:alg>
        <dgm:shape xmlns:r="http://schemas.openxmlformats.org/officeDocument/2006/relationships" type="rect" r:blip="" hideGeom="1">
          <dgm:adjLst/>
        </dgm:shape>
        <dgm:presOf axis="self" ptType="node"/>
        <dgm:constrLst>
          <dgm:constr type="lMarg" refType="primFontSz" fact="0.1"/>
          <dgm:constr type="rMarg" refType="primFontSz" fact="0.1"/>
          <dgm:constr type="tMarg" refType="primFontSz" fact="0.1"/>
          <dgm:constr type="bMarg" refType="primFontSz" fact="0.1"/>
        </dgm:constrLst>
        <dgm:ruleLst>
          <dgm:rule type="primFontSz" val="5" fact="NaN" max="NaN"/>
        </dgm:ruleLst>
      </dgm:layoutNode>
    </dgm:forEach>
    <dgm:forEach name="Name61" axis="ch" ptType="node" st="7" cnt="1">
      <dgm:layoutNode name="Accent7">
        <dgm:alg type="sp"/>
        <dgm:shape xmlns:r="http://schemas.openxmlformats.org/officeDocument/2006/relationships" r:blip="">
          <dgm:adjLst/>
        </dgm:shape>
        <dgm:presOf/>
        <dgm:constrLst/>
        <dgm:forEach name="Name62" ref="accentRepeat"/>
      </dgm:layoutNode>
      <dgm:layoutNode name="ParentBackground7">
        <dgm:alg type="sp"/>
        <dgm:shape xmlns:r="http://schemas.openxmlformats.org/officeDocument/2006/relationships" r:blip="">
          <dgm:adjLst/>
        </dgm:shape>
        <dgm:presOf/>
        <dgm:forEach name="Name63" ref="parentBackgroundRepeat"/>
      </dgm:layoutNode>
      <dgm:choose name="Name64">
        <dgm:if name="Name65" axis="ch" ptType="node" func="cnt" op="gte" val="1">
          <dgm:layoutNode name="Child7" styleLbl="revTx">
            <dgm:varLst>
              <dgm:chMax val="0"/>
              <dgm:chPref val="0"/>
              <dgm:bulletEnabled val="1"/>
            </dgm:varLst>
            <dgm:alg type="tx">
              <dgm:param type="stBulletLvl" val="1"/>
              <dgm:param type="parTxLTRAlign" val="l"/>
              <dgm:param type="txAnchorVert" val="t"/>
            </dgm:alg>
            <dgm:shape xmlns:r="http://schemas.openxmlformats.org/officeDocument/2006/relationships" type="rect" r:blip="">
              <dgm:adjLst/>
            </dgm:shape>
            <dgm:presOf axis="des" ptType="node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if>
        <dgm:else name="Name66"/>
      </dgm:choose>
      <dgm:layoutNode name="Parent7" styleLbl="revTx">
        <dgm:varLst>
          <dgm:chMax val="1"/>
          <dgm:chPref val="1"/>
          <dgm:bulletEnabled val="1"/>
        </dgm:varLst>
        <dgm:alg type="tx">
          <dgm:param type="shpTxLTRAlignCh" val="ctr"/>
          <dgm:param type="txAnchorVertCh" val="mid"/>
        </dgm:alg>
        <dgm:shape xmlns:r="http://schemas.openxmlformats.org/officeDocument/2006/relationships" type="rect" r:blip="" hideGeom="1">
          <dgm:adjLst/>
        </dgm:shape>
        <dgm:presOf axis="self" ptType="node"/>
        <dgm:constrLst>
          <dgm:constr type="lMarg" refType="primFontSz" fact="0.1"/>
          <dgm:constr type="rMarg" refType="primFontSz" fact="0.1"/>
          <dgm:constr type="tMarg" refType="primFontSz" fact="0.1"/>
          <dgm:constr type="bMarg" refType="primFontSz" fact="0.1"/>
        </dgm:constrLst>
        <dgm:ruleLst>
          <dgm:rule type="primFontSz" val="5" fact="NaN" max="NaN"/>
        </dgm:ruleLst>
      </dgm:layoutNode>
    </dgm:forEach>
    <dgm:forEach name="Name67" axis="ch" ptType="node" st="6" cnt="1">
      <dgm:layoutNode name="Accent6">
        <dgm:alg type="sp"/>
        <dgm:shape xmlns:r="http://schemas.openxmlformats.org/officeDocument/2006/relationships" r:blip="">
          <dgm:adjLst/>
        </dgm:shape>
        <dgm:presOf/>
        <dgm:constrLst/>
        <dgm:forEach name="Name68" ref="accentRepeat"/>
      </dgm:layoutNode>
      <dgm:layoutNode name="ParentBackground6">
        <dgm:alg type="sp"/>
        <dgm:shape xmlns:r="http://schemas.openxmlformats.org/officeDocument/2006/relationships" r:blip="">
          <dgm:adjLst/>
        </dgm:shape>
        <dgm:presOf/>
        <dgm:forEach name="Name69" ref="parentBackgroundRepeat"/>
      </dgm:layoutNode>
      <dgm:choose name="Name70">
        <dgm:if name="Name71" axis="ch" ptType="node" func="cnt" op="gte" val="1">
          <dgm:layoutNode name="Child6" styleLbl="revTx">
            <dgm:varLst>
              <dgm:chMax val="0"/>
              <dgm:chPref val="0"/>
              <dgm:bulletEnabled val="1"/>
            </dgm:varLst>
            <dgm:alg type="tx">
              <dgm:param type="stBulletLvl" val="1"/>
              <dgm:param type="parTxLTRAlign" val="l"/>
              <dgm:param type="txAnchorVert" val="t"/>
            </dgm:alg>
            <dgm:shape xmlns:r="http://schemas.openxmlformats.org/officeDocument/2006/relationships" type="rect" r:blip="">
              <dgm:adjLst/>
            </dgm:shape>
            <dgm:presOf axis="des" ptType="node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if>
        <dgm:else name="Name72"/>
      </dgm:choose>
      <dgm:layoutNode name="Parent6" styleLbl="revTx">
        <dgm:varLst>
          <dgm:chMax val="1"/>
          <dgm:chPref val="1"/>
          <dgm:bulletEnabled val="1"/>
        </dgm:varLst>
        <dgm:alg type="tx">
          <dgm:param type="shpTxLTRAlignCh" val="ctr"/>
          <dgm:param type="txAnchorVertCh" val="mid"/>
        </dgm:alg>
        <dgm:shape xmlns:r="http://schemas.openxmlformats.org/officeDocument/2006/relationships" type="rect" r:blip="" hideGeom="1">
          <dgm:adjLst/>
        </dgm:shape>
        <dgm:presOf axis="self" ptType="node"/>
        <dgm:constrLst>
          <dgm:constr type="lMarg" refType="primFontSz" fact="0.1"/>
          <dgm:constr type="rMarg" refType="primFontSz" fact="0.1"/>
          <dgm:constr type="tMarg" refType="primFontSz" fact="0.1"/>
          <dgm:constr type="bMarg" refType="primFontSz" fact="0.1"/>
        </dgm:constrLst>
        <dgm:ruleLst>
          <dgm:rule type="primFontSz" val="5" fact="NaN" max="NaN"/>
        </dgm:ruleLst>
      </dgm:layoutNode>
    </dgm:forEach>
    <dgm:forEach name="Name73" axis="ch" ptType="node" st="5" cnt="1">
      <dgm:layoutNode name="Accent5">
        <dgm:alg type="sp"/>
        <dgm:shape xmlns:r="http://schemas.openxmlformats.org/officeDocument/2006/relationships" r:blip="">
          <dgm:adjLst/>
        </dgm:shape>
        <dgm:presOf/>
        <dgm:constrLst/>
        <dgm:forEach name="Name74" ref="accentRepeat"/>
      </dgm:layoutNode>
      <dgm:layoutNode name="ParentBackground5">
        <dgm:alg type="sp"/>
        <dgm:shape xmlns:r="http://schemas.openxmlformats.org/officeDocument/2006/relationships" r:blip="">
          <dgm:adjLst/>
        </dgm:shape>
        <dgm:presOf/>
        <dgm:forEach name="Name75" ref="parentBackgroundRepeat"/>
      </dgm:layoutNode>
      <dgm:choose name="Name76">
        <dgm:if name="Name77" axis="ch" ptType="node" func="cnt" op="gte" val="1">
          <dgm:layoutNode name="Child5" styleLbl="revTx">
            <dgm:varLst>
              <dgm:chMax val="0"/>
              <dgm:chPref val="0"/>
              <dgm:bulletEnabled val="1"/>
            </dgm:varLst>
            <dgm:alg type="tx">
              <dgm:param type="stBulletLvl" val="1"/>
              <dgm:param type="parTxLTRAlign" val="l"/>
              <dgm:param type="txAnchorVert" val="t"/>
            </dgm:alg>
            <dgm:shape xmlns:r="http://schemas.openxmlformats.org/officeDocument/2006/relationships" type="rect" r:blip="">
              <dgm:adjLst/>
            </dgm:shape>
            <dgm:presOf axis="des" ptType="node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if>
        <dgm:else name="Name78"/>
      </dgm:choose>
      <dgm:layoutNode name="Parent5" styleLbl="revTx">
        <dgm:varLst>
          <dgm:chMax val="1"/>
          <dgm:chPref val="1"/>
          <dgm:bulletEnabled val="1"/>
        </dgm:varLst>
        <dgm:alg type="tx">
          <dgm:param type="shpTxLTRAlignCh" val="ctr"/>
          <dgm:param type="txAnchorVertCh" val="mid"/>
        </dgm:alg>
        <dgm:shape xmlns:r="http://schemas.openxmlformats.org/officeDocument/2006/relationships" type="rect" r:blip="" hideGeom="1">
          <dgm:adjLst/>
        </dgm:shape>
        <dgm:presOf axis="self" ptType="node"/>
        <dgm:constrLst>
          <dgm:constr type="lMarg" refType="primFontSz" fact="0.1"/>
          <dgm:constr type="rMarg" refType="primFontSz" fact="0.1"/>
          <dgm:constr type="tMarg" refType="primFontSz" fact="0.1"/>
          <dgm:constr type="bMarg" refType="primFontSz" fact="0.1"/>
        </dgm:constrLst>
        <dgm:ruleLst>
          <dgm:rule type="primFontSz" val="5" fact="NaN" max="NaN"/>
        </dgm:ruleLst>
      </dgm:layoutNode>
    </dgm:forEach>
    <dgm:forEach name="Name79" axis="ch" ptType="node" st="4" cnt="1">
      <dgm:layoutNode name="Accent4">
        <dgm:alg type="sp"/>
        <dgm:shape xmlns:r="http://schemas.openxmlformats.org/officeDocument/2006/relationships" r:blip="">
          <dgm:adjLst/>
        </dgm:shape>
        <dgm:presOf/>
        <dgm:constrLst/>
        <dgm:forEach name="Name80" ref="accentRepeat"/>
      </dgm:layoutNode>
      <dgm:layoutNode name="ParentBackground4">
        <dgm:alg type="sp"/>
        <dgm:shape xmlns:r="http://schemas.openxmlformats.org/officeDocument/2006/relationships" r:blip="">
          <dgm:adjLst/>
        </dgm:shape>
        <dgm:presOf/>
        <dgm:forEach name="Name81" ref="parentBackgroundRepeat"/>
      </dgm:layoutNode>
      <dgm:choose name="Name82">
        <dgm:if name="Name83" axis="ch" ptType="node" func="cnt" op="gte" val="1">
          <dgm:layoutNode name="Child4" styleLbl="revTx">
            <dgm:varLst>
              <dgm:chMax val="0"/>
              <dgm:chPref val="0"/>
              <dgm:bulletEnabled val="1"/>
            </dgm:varLst>
            <dgm:alg type="tx">
              <dgm:param type="stBulletLvl" val="1"/>
              <dgm:param type="parTxLTRAlign" val="l"/>
              <dgm:param type="txAnchorVert" val="t"/>
            </dgm:alg>
            <dgm:shape xmlns:r="http://schemas.openxmlformats.org/officeDocument/2006/relationships" type="rect" r:blip="">
              <dgm:adjLst/>
            </dgm:shape>
            <dgm:presOf axis="des" ptType="node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if>
        <dgm:else name="Name84"/>
      </dgm:choose>
      <dgm:layoutNode name="Parent4" styleLbl="revTx">
        <dgm:varLst>
          <dgm:chMax val="1"/>
          <dgm:chPref val="1"/>
          <dgm:bulletEnabled val="1"/>
        </dgm:varLst>
        <dgm:alg type="tx">
          <dgm:param type="shpTxLTRAlignCh" val="ctr"/>
          <dgm:param type="txAnchorVertCh" val="mid"/>
        </dgm:alg>
        <dgm:shape xmlns:r="http://schemas.openxmlformats.org/officeDocument/2006/relationships" type="rect" r:blip="" hideGeom="1">
          <dgm:adjLst/>
        </dgm:shape>
        <dgm:presOf axis="self" ptType="node"/>
        <dgm:constrLst>
          <dgm:constr type="lMarg" refType="primFontSz" fact="0.1"/>
          <dgm:constr type="rMarg" refType="primFontSz" fact="0.1"/>
          <dgm:constr type="tMarg" refType="primFontSz" fact="0.1"/>
          <dgm:constr type="bMarg" refType="primFontSz" fact="0.1"/>
        </dgm:constrLst>
        <dgm:ruleLst>
          <dgm:rule type="primFontSz" val="5" fact="NaN" max="NaN"/>
        </dgm:ruleLst>
      </dgm:layoutNode>
    </dgm:forEach>
    <dgm:forEach name="Name85" axis="ch" ptType="node" st="3" cnt="1">
      <dgm:layoutNode name="Accent3">
        <dgm:alg type="sp"/>
        <dgm:shape xmlns:r="http://schemas.openxmlformats.org/officeDocument/2006/relationships" r:blip="">
          <dgm:adjLst/>
        </dgm:shape>
        <dgm:presOf/>
        <dgm:constrLst/>
        <dgm:forEach name="Name86" ref="accentRepeat"/>
      </dgm:layoutNode>
      <dgm:layoutNode name="ParentBackground3">
        <dgm:alg type="sp"/>
        <dgm:shape xmlns:r="http://schemas.openxmlformats.org/officeDocument/2006/relationships" r:blip="">
          <dgm:adjLst/>
        </dgm:shape>
        <dgm:presOf/>
        <dgm:forEach name="Name87" ref="parentBackgroundRepeat"/>
      </dgm:layoutNode>
      <dgm:choose name="Name88">
        <dgm:if name="Name89" axis="ch" ptType="node" func="cnt" op="gte" val="1">
          <dgm:layoutNode name="Child3" styleLbl="revTx">
            <dgm:varLst>
              <dgm:chMax val="0"/>
              <dgm:chPref val="0"/>
              <dgm:bulletEnabled val="1"/>
            </dgm:varLst>
            <dgm:alg type="tx">
              <dgm:param type="stBulletLvl" val="1"/>
              <dgm:param type="parTxLTRAlign" val="l"/>
              <dgm:param type="txAnchorVert" val="t"/>
            </dgm:alg>
            <dgm:shape xmlns:r="http://schemas.openxmlformats.org/officeDocument/2006/relationships" type="rect" r:blip="">
              <dgm:adjLst/>
            </dgm:shape>
            <dgm:presOf axis="des" ptType="node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if>
        <dgm:else name="Name90"/>
      </dgm:choose>
      <dgm:layoutNode name="Parent3" styleLbl="revTx">
        <dgm:varLst>
          <dgm:chMax val="1"/>
          <dgm:chPref val="1"/>
          <dgm:bulletEnabled val="1"/>
        </dgm:varLst>
        <dgm:alg type="tx">
          <dgm:param type="shpTxLTRAlignCh" val="ctr"/>
          <dgm:param type="txAnchorVertCh" val="mid"/>
        </dgm:alg>
        <dgm:shape xmlns:r="http://schemas.openxmlformats.org/officeDocument/2006/relationships" type="rect" r:blip="" hideGeom="1">
          <dgm:adjLst/>
        </dgm:shape>
        <dgm:presOf axis="self" ptType="node"/>
        <dgm:constrLst>
          <dgm:constr type="lMarg" refType="primFontSz" fact="0.1"/>
          <dgm:constr type="rMarg" refType="primFontSz" fact="0.1"/>
          <dgm:constr type="tMarg" refType="primFontSz" fact="0.1"/>
          <dgm:constr type="bMarg" refType="primFontSz" fact="0.1"/>
        </dgm:constrLst>
        <dgm:ruleLst>
          <dgm:rule type="primFontSz" val="5" fact="NaN" max="NaN"/>
        </dgm:ruleLst>
      </dgm:layoutNode>
    </dgm:forEach>
    <dgm:forEach name="Name91" axis="ch" ptType="node" st="2" cnt="1">
      <dgm:layoutNode name="Accent2">
        <dgm:alg type="sp"/>
        <dgm:shape xmlns:r="http://schemas.openxmlformats.org/officeDocument/2006/relationships" r:blip="">
          <dgm:adjLst/>
        </dgm:shape>
        <dgm:presOf/>
        <dgm:constrLst/>
        <dgm:forEach name="Name92" ref="accentRepeat"/>
      </dgm:layoutNode>
      <dgm:layoutNode name="ParentBackground2" styleLbl="fgAcc1">
        <dgm:alg type="sp"/>
        <dgm:shape xmlns:r="http://schemas.openxmlformats.org/officeDocument/2006/relationships" r:blip="">
          <dgm:adjLst/>
        </dgm:shape>
        <dgm:presOf/>
        <dgm:forEach name="Name93" ref="parentBackgroundRepeat"/>
      </dgm:layoutNode>
      <dgm:choose name="Name94">
        <dgm:if name="Name95" axis="ch" ptType="node" func="cnt" op="gte" val="1">
          <dgm:layoutNode name="Child2" styleLbl="revTx">
            <dgm:varLst>
              <dgm:chMax val="0"/>
              <dgm:chPref val="0"/>
              <dgm:bulletEnabled val="1"/>
            </dgm:varLst>
            <dgm:alg type="tx">
              <dgm:param type="stBulletLvl" val="1"/>
              <dgm:param type="parTxLTRAlign" val="l"/>
              <dgm:param type="txAnchorVert" val="t"/>
            </dgm:alg>
            <dgm:shape xmlns:r="http://schemas.openxmlformats.org/officeDocument/2006/relationships" type="rect" r:blip="">
              <dgm:adjLst/>
            </dgm:shape>
            <dgm:presOf axis="des" ptType="node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if>
        <dgm:else name="Name96"/>
      </dgm:choose>
      <dgm:layoutNode name="Parent2" styleLbl="revTx">
        <dgm:varLst>
          <dgm:chMax val="1"/>
          <dgm:chPref val="1"/>
          <dgm:bulletEnabled val="1"/>
        </dgm:varLst>
        <dgm:alg type="tx">
          <dgm:param type="shpTxLTRAlignCh" val="ctr"/>
          <dgm:param type="txAnchorVertCh" val="mid"/>
        </dgm:alg>
        <dgm:shape xmlns:r="http://schemas.openxmlformats.org/officeDocument/2006/relationships" type="rect" r:blip="" hideGeom="1">
          <dgm:adjLst/>
        </dgm:shape>
        <dgm:presOf axis="self" ptType="node"/>
        <dgm:constrLst>
          <dgm:constr type="lMarg" refType="primFontSz" fact="0.1"/>
          <dgm:constr type="rMarg" refType="primFontSz" fact="0.1"/>
          <dgm:constr type="tMarg" refType="primFontSz" fact="0.1"/>
          <dgm:constr type="bMarg" refType="primFontSz" fact="0.1"/>
        </dgm:constrLst>
        <dgm:ruleLst>
          <dgm:rule type="primFontSz" val="5" fact="NaN" max="NaN"/>
        </dgm:ruleLst>
      </dgm:layoutNode>
    </dgm:forEach>
    <dgm:forEach name="Name97" axis="ch" ptType="node" cnt="1">
      <dgm:layoutNode name="Accent1">
        <dgm:alg type="sp"/>
        <dgm:shape xmlns:r="http://schemas.openxmlformats.org/officeDocument/2006/relationships" r:blip="">
          <dgm:adjLst/>
        </dgm:shape>
        <dgm:presOf/>
        <dgm:constrLst/>
        <dgm:forEach name="Name98" ref="accentRepeat"/>
      </dgm:layoutNode>
      <dgm:layoutNode name="ParentBackground1">
        <dgm:alg type="sp"/>
        <dgm:shape xmlns:r="http://schemas.openxmlformats.org/officeDocument/2006/relationships" r:blip="">
          <dgm:adjLst/>
        </dgm:shape>
        <dgm:presOf/>
        <dgm:forEach name="Name99" ref="parentBackgroundRepeat"/>
      </dgm:layoutNode>
      <dgm:choose name="Name100">
        <dgm:if name="Name101" axis="ch" ptType="node" func="cnt" op="gte" val="1">
          <dgm:layoutNode name="Child1" styleLbl="revTx">
            <dgm:varLst>
              <dgm:chMax val="0"/>
              <dgm:chPref val="0"/>
              <dgm:bulletEnabled val="1"/>
            </dgm:varLst>
            <dgm:alg type="tx">
              <dgm:param type="stBulletLvl" val="1"/>
              <dgm:param type="parTxLTRAlign" val="l"/>
              <dgm:param type="txAnchorVert" val="t"/>
            </dgm:alg>
            <dgm:shape xmlns:r="http://schemas.openxmlformats.org/officeDocument/2006/relationships" type="rect" r:blip="">
              <dgm:adjLst/>
            </dgm:shape>
            <dgm:presOf axis="des" ptType="node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if>
        <dgm:else name="Name102"/>
      </dgm:choose>
      <dgm:layoutNode name="Parent1" styleLbl="revTx">
        <dgm:varLst>
          <dgm:chMax val="1"/>
          <dgm:chPref val="1"/>
          <dgm:bulletEnabled val="1"/>
        </dgm:varLst>
        <dgm:alg type="tx">
          <dgm:param type="shpTxLTRAlignCh" val="ctr"/>
          <dgm:param type="txAnchorVertCh" val="mid"/>
        </dgm:alg>
        <dgm:shape xmlns:r="http://schemas.openxmlformats.org/officeDocument/2006/relationships" type="rect" r:blip="" hideGeom="1">
          <dgm:adjLst/>
        </dgm:shape>
        <dgm:presOf axis="self" ptType="node"/>
        <dgm:constrLst>
          <dgm:constr type="lMarg" refType="primFontSz" fact="0.1"/>
          <dgm:constr type="rMarg" refType="primFontSz" fact="0.1"/>
          <dgm:constr type="tMarg" refType="primFontSz" fact="0.1"/>
          <dgm:constr type="bMarg" refType="primFontSz" fact="0.1"/>
        </dgm:constrLst>
        <dgm:ruleLst>
          <dgm:rule type="primFontSz" val="5" fact="NaN" max="NaN"/>
        </dgm:ruleLst>
      </dgm:layoutNode>
    </dgm:forEach>
  </dgm:layoutNode>
</dgm:layoutDef>
</file>

<file path=ppt/diagrams/layout2.xml><?xml version="1.0" encoding="utf-8"?>
<dgm:layoutDef xmlns:dgm="http://schemas.openxmlformats.org/drawingml/2006/diagram" xmlns:a="http://schemas.openxmlformats.org/drawingml/2006/main" uniqueId="urn:microsoft.com/office/officeart/2011/layout/CircleProcess">
  <dgm:title val="Circle Process"/>
  <dgm:desc val="Use to show sequential steps in a process. Limited to eleven Level 1 shapes with an unlimited number of Level 2 shapes. Works best with small amounts of text. Unused text does not appear, but remains available if you switch layouts."/>
  <dgm:catLst>
    <dgm:cat type="process" pri="8500"/>
    <dgm:cat type="officeonline" pri="8500"/>
  </dgm:catLst>
  <dgm:sampData>
    <dgm:dataModel>
      <dgm:ptLst>
        <dgm:pt modelId="0" type="doc"/>
        <dgm:pt modelId="10">
          <dgm:prSet phldr="1"/>
        </dgm:pt>
        <dgm:pt modelId="20">
          <dgm:prSet phldr="1"/>
        </dgm:pt>
        <dgm:pt modelId="30">
          <dgm:prSet phldr="1"/>
        </dgm:pt>
      </dgm:ptLst>
      <dgm:cxnLst>
        <dgm:cxn modelId="40" srcId="0" destId="10" srcOrd="0" destOrd="0"/>
        <dgm:cxn modelId="50" srcId="0" destId="20" srcOrd="1" destOrd="0"/>
        <dgm:cxn modelId="60" srcId="0" destId="30" srcOrd="2" destOrd="0"/>
      </dgm:cxnLst>
      <dgm:bg/>
      <dgm:whole/>
    </dgm:dataModel>
  </dgm:sampData>
  <dgm:styleData>
    <dgm:dataModel>
      <dgm:ptLst>
        <dgm:pt modelId="0" type="doc"/>
        <dgm:pt modelId="10">
          <dgm:prSet phldr="1"/>
        </dgm:pt>
        <dgm:pt modelId="20">
          <dgm:prSet phldr="1"/>
        </dgm:pt>
      </dgm:ptLst>
      <dgm:cxnLst>
        <dgm:cxn modelId="30" srcId="0" destId="10" srcOrd="0" destOrd="0"/>
        <dgm:cxn modelId="40" srcId="0" destId="20" srcOrd="1" destOrd="0"/>
      </dgm:cxnLst>
      <dgm:bg/>
      <dgm:whole/>
    </dgm:dataModel>
  </dgm:styleData>
  <dgm:clrData>
    <dgm:dataModel>
      <dgm:ptLst>
        <dgm:pt modelId="0" type="doc"/>
        <dgm:pt modelId="10">
          <dgm:prSet phldr="1"/>
        </dgm:pt>
        <dgm:pt modelId="20">
          <dgm:prSet phldr="1"/>
        </dgm:pt>
        <dgm:pt modelId="30">
          <dgm:prSet phldr="1"/>
        </dgm:pt>
        <dgm:pt modelId="40">
          <dgm:prSet phldr="1"/>
        </dgm:pt>
      </dgm:ptLst>
      <dgm:cxnLst>
        <dgm:cxn modelId="50" srcId="0" destId="10" srcOrd="0" destOrd="0"/>
        <dgm:cxn modelId="60" srcId="0" destId="20" srcOrd="1" destOrd="0"/>
        <dgm:cxn modelId="70" srcId="0" destId="30" srcOrd="2" destOrd="0"/>
        <dgm:cxn modelId="80" srcId="0" destId="40" srcOrd="3" destOrd="0"/>
      </dgm:cxnLst>
      <dgm:bg/>
      <dgm:whole/>
    </dgm:dataModel>
  </dgm:clrData>
  <dgm:layoutNode name="Name0">
    <dgm:varLst>
      <dgm:chMax val="11"/>
      <dgm:chPref val="11"/>
      <dgm:dir/>
      <dgm:resizeHandles/>
    </dgm:varLst>
    <dgm:shape xmlns:r="http://schemas.openxmlformats.org/officeDocument/2006/relationships" r:blip="">
      <dgm:adjLst/>
    </dgm:shape>
    <dgm:choose name="Name1">
      <dgm:if name="Name2" func="var" arg="dir" op="equ" val="norm">
        <dgm:choose name="Name3">
          <dgm:if name="Name4" axis="ch" ptType="node" func="cnt" op="equ" val="1">
            <dgm:alg type="composite">
              <dgm:param type="ar" val="0.6383"/>
            </dgm:alg>
            <dgm:constrLst>
              <dgm:constr type="primFontSz" for="des" forName="Child1" val="65"/>
              <dgm:constr type="primFontSz" for="des" forName="Parent1" val="65"/>
              <dgm:constr type="primFontSz" for="des" forName="Child1" refType="primFontSz" refFor="des" refForName="Parent1" op="lte"/>
              <dgm:constr type="l" for="ch" forName="Parent1" refType="w" fact="0.1667"/>
              <dgm:constr type="t" for="ch" forName="Parent1" refType="h" fact="0.1064"/>
              <dgm:constr type="w" for="ch" forName="Parent1" refType="w" fact="0.6667"/>
              <dgm:constr type="h" for="ch" forName="Parent1" refType="h" fact="0.4255"/>
              <dgm:constr type="l" for="ch" forName="Accent1" refType="w" fact="0"/>
              <dgm:constr type="t" for="ch" forName="Accent1" refType="h" fact="0"/>
              <dgm:constr type="w" for="ch" forName="Accent1" refType="w"/>
              <dgm:constr type="h" for="ch" forName="Accent1" refType="h" fact="0.6383"/>
              <dgm:constr type="l" for="ch" forName="ParentBackground1" refType="w" fact="0.0333"/>
              <dgm:constr type="t" for="ch" forName="ParentBackground1" refType="h" fact="0.0213"/>
              <dgm:constr type="w" for="ch" forName="ParentBackground1" refType="w" fact="0.9333"/>
              <dgm:constr type="h" for="ch" forName="ParentBackground1" refType="h" fact="0.5957"/>
              <dgm:constr type="l" for="ch" forName="Child1" refType="w" fact="0.0333"/>
              <dgm:constr type="t" for="ch" forName="Child1" refType="h" fact="0.6574"/>
              <dgm:constr type="w" for="ch" forName="Child1" refType="w" fact="0.9333"/>
              <dgm:constr type="h" for="ch" forName="Child1" refType="h" fact="0.3426"/>
            </dgm:constrLst>
          </dgm:if>
          <dgm:if name="Name5" axis="ch" ptType="node" func="cnt" op="equ" val="2">
            <dgm:alg type="composite">
              <dgm:param type="ar" val="1.2659"/>
            </dgm:alg>
            <dgm:constrLst>
              <dgm:constr type="primFontSz" for="des" forName="Child1" val="65"/>
              <dgm:constr type="primFontSz" for="des" forName="Parent1" val="65"/>
              <dgm:constr type="primFontSz" for="des" forName="Child1" refType="primFontSz" refFor="des" refForName="Parent1" op="lte"/>
              <dgm:constr type="primFontSz" for="des" forName="Child2" refType="primFontSz" refFor="des" refForName="Parent1" op="lte"/>
              <dgm:constr type="primFontSz" for="des" forName="Child1" refType="primFontSz" refFor="des" refForName="Parent2" op="lte"/>
              <dgm:constr type="primFontSz" for="des" forName="Child2" refType="primFontSz" refFor="des" refForName="Parent2" op="lte"/>
              <dgm:constr type="primFontSz" for="des" forName="Parent2" refType="primFontSz" refFor="des" refForName="Parent1" op="equ"/>
              <dgm:constr type="primFontSz" for="des" forName="Child2" refType="primFontSz" refFor="des" refForName="Child1" op="equ"/>
              <dgm:constr type="l" for="ch" forName="Parent2" refType="w" fact="0.6249"/>
              <dgm:constr type="t" for="ch" forName="Parent2" refType="h" fact="0.2022"/>
              <dgm:constr type="w" for="ch" forName="Parent2" refType="w" fact="0.3001"/>
              <dgm:constr type="h" for="ch" forName="Parent2" refType="h" fact="0.3799"/>
              <dgm:constr type="l" for="ch" forName="Parent1" refType="w" fact="0.1597"/>
              <dgm:constr type="t" for="ch" forName="Parent1" refType="h" fact="0.2022"/>
              <dgm:constr type="w" for="ch" forName="Parent1" refType="w" fact="0.3001"/>
              <dgm:constr type="h" for="ch" forName="Parent1" refType="h" fact="0.3799"/>
              <dgm:constr type="l" for="ch" forName="Accent2" refType="w" fact="0.5498"/>
              <dgm:constr type="t" for="ch" forName="Accent2" refType="h" fact="0.1072"/>
              <dgm:constr type="w" for="ch" forName="Accent2" refType="w" fact="0.4502"/>
              <dgm:constr type="h" for="ch" forName="Accent2" refType="h" fact="0.5699"/>
              <dgm:constr type="l" for="ch" forName="ParentBackground2" refType="w" fact="0.5648"/>
              <dgm:constr type="t" for="ch" forName="ParentBackground2" refType="h" fact="0.1262"/>
              <dgm:constr type="w" for="ch" forName="ParentBackground2" refType="w" fact="0.4201"/>
              <dgm:constr type="h" for="ch" forName="ParentBackground2" refType="h" fact="0.5319"/>
              <dgm:constr type="l" for="ch" forName="Child2" refType="w" fact="0.5648"/>
              <dgm:constr type="t" for="ch" forName="Child2" refType="h" fact="0.6876"/>
              <dgm:constr type="w" for="ch" forName="Child2" refType="w" fact="0.4201"/>
              <dgm:constr type="h" for="ch" forName="Child2" refType="h" fact="0.3124"/>
              <dgm:constr type="l" for="ch" forName="Accent1" refType="w" fact="-0.0086"/>
              <dgm:constr type="t" for="ch" forName="Accent1" refType="h" fact="-0.0109"/>
              <dgm:constr type="w" for="ch" forName="Accent1" refType="w" fact="0.6367"/>
              <dgm:constr type="h" for="ch" forName="Accent1" refType="h" fact="0.806"/>
              <dgm:constr type="l" for="ch" forName="ParentBackground1" refType="w" fact="0.0997"/>
              <dgm:constr type="t" for="ch" forName="ParentBackground1" refType="h" fact="0.1262"/>
              <dgm:constr type="w" for="ch" forName="ParentBackground1" refType="w" fact="0.4201"/>
              <dgm:constr type="h" for="ch" forName="ParentBackground1" refType="h" fact="0.5319"/>
              <dgm:constr type="l" for="ch" forName="Child1" refType="w" fact="0.0997"/>
              <dgm:constr type="t" for="ch" forName="Child1" refType="h" fact="0.6876"/>
              <dgm:constr type="w" for="ch" forName="Child1" refType="w" fact="0.4201"/>
              <dgm:constr type="h" for="ch" forName="Child1" refType="h" fact="0.3124"/>
            </dgm:constrLst>
          </dgm:if>
          <dgm:if name="Name6" axis="ch" ptType="node" func="cnt" op="equ" val="3">
            <dgm:alg type="composite">
              <dgm:param type="ar" val="1.8548"/>
            </dgm:alg>
            <dgm:constrLst>
              <dgm:constr type="primFontSz" for="des" forName="Child1" val="65"/>
              <dgm:constr type="primFontSz" for="des" forName="Parent1" val="65"/>
              <dgm:constr type="primFontSz" for="des" forName="Child1" refType="primFontSz" refFor="des" refForName="Parent1" op="lte"/>
              <dgm:constr type="primFontSz" for="des" forName="Child2" refType="primFontSz" refFor="des" refForName="Parent1" op="lte"/>
              <dgm:constr type="primFontSz" for="des" forName="Child3" refType="primFontSz" refFor="des" refForName="Parent1" op="lte"/>
              <dgm:constr type="primFontSz" for="des" forName="Child1" refType="primFontSz" refFor="des" refForName="Parent2" op="lte"/>
              <dgm:constr type="primFontSz" for="des" forName="Child2" refType="primFontSz" refFor="des" refForName="Parent2" op="lte"/>
              <dgm:constr type="primFontSz" for="des" forName="Child3" refType="primFontSz" refFor="des" refForName="Parent2" op="lte"/>
              <dgm:constr type="primFontSz" for="des" forName="Child1" refType="primFontSz" refFor="des" refForName="Parent3" op="lte"/>
              <dgm:constr type="primFontSz" for="des" forName="Child2" refType="primFontSz" refFor="des" refForName="Parent3" op="lte"/>
              <dgm:constr type="primFontSz" for="des" forName="Child3" refType="primFontSz" refFor="des" refForName="Parent3" op="lte"/>
              <dgm:constr type="primFontSz" for="des" forName="Parent2" refType="primFontSz" refFor="des" refForName="Parent1" op="equ"/>
              <dgm:constr type="primFontSz" for="des" forName="Parent3" refType="primFontSz" refFor="des" refForName="Parent1" op="equ"/>
              <dgm:constr type="primFontSz" for="des" forName="Child2" refType="primFontSz" refFor="des" refForName="Child1" op="equ"/>
              <dgm:constr type="primFontSz" for="des" forName="Child3" refType="primFontSz" refFor="des" refForName="Child1" op="equ"/>
              <dgm:constr type="l" for="ch" forName="Parent3" refType="w" fact="0.744"/>
              <dgm:constr type="t" for="ch" forName="Parent3" refType="h" fact="0.2022"/>
              <dgm:constr type="w" for="ch" forName="Parent3" refType="w" fact="0.2048"/>
              <dgm:constr type="h" for="ch" forName="Parent3" refType="h" fact="0.3799"/>
              <dgm:constr type="l" for="ch" forName="Parent2" refType="w" fact="0.4265"/>
              <dgm:constr type="t" for="ch" forName="Parent2" refType="h" fact="0.2022"/>
              <dgm:constr type="w" for="ch" forName="Parent2" refType="w" fact="0.2048"/>
              <dgm:constr type="h" for="ch" forName="Parent2" refType="h" fact="0.3799"/>
              <dgm:constr type="l" for="ch" forName="Parent1" refType="w" fact="0.109"/>
              <dgm:constr type="t" for="ch" forName="Parent1" refType="h" fact="0.2022"/>
              <dgm:constr type="w" for="ch" forName="Parent1" refType="w" fact="0.2048"/>
              <dgm:constr type="h" for="ch" forName="Parent1" refType="h" fact="0.3799"/>
              <dgm:constr type="l" for="ch" forName="Accent3" refType="w" fact="0.6928"/>
              <dgm:constr type="t" for="ch" forName="Accent3" refType="h" fact="0.1072"/>
              <dgm:constr type="w" for="ch" forName="Accent3" refType="w" fact="0.3072"/>
              <dgm:constr type="h" for="ch" forName="Accent3" refType="h" fact="0.5699"/>
              <dgm:constr type="l" for="ch" forName="ParentBackground3" refType="w" fact="0.703"/>
              <dgm:constr type="t" for="ch" forName="ParentBackground3" refType="h" fact="0.1262"/>
              <dgm:constr type="w" for="ch" forName="ParentBackground3" refType="w" fact="0.2868"/>
              <dgm:constr type="h" for="ch" forName="ParentBackground3" refType="h" fact="0.5319"/>
              <dgm:constr type="l" for="ch" forName="Child3" refType="w" fact="0.703"/>
              <dgm:constr type="t" for="ch" forName="Child3" refType="h" fact="0.6876"/>
              <dgm:constr type="w" for="ch" forName="Child3" refType="w" fact="0.2868"/>
              <dgm:constr type="h" for="ch" forName="Child3" refType="h" fact="0.3124"/>
              <dgm:constr type="l" for="ch" forName="Accent2" refType="w" fact="0.3122"/>
              <dgm:constr type="t" for="ch" forName="Accent2" refType="h" fact="-0.0109"/>
              <dgm:constr type="w" for="ch" forName="Accent2" refType="w" fact="0.4334"/>
              <dgm:constr type="h" for="ch" forName="Accent2" refType="h" fact="0.806"/>
              <dgm:constr type="l" for="ch" forName="ParentBackground2" refType="w" fact="0.3855"/>
              <dgm:constr type="t" for="ch" forName="ParentBackground2" refType="h" fact="0.1262"/>
              <dgm:constr type="w" for="ch" forName="ParentBackground2" refType="w" fact="0.2868"/>
              <dgm:constr type="h" for="ch" forName="ParentBackground2" refType="h" fact="0.5319"/>
              <dgm:constr type="l" for="ch" forName="Child2" refType="w" fact="0.3855"/>
              <dgm:constr type="t" for="ch" forName="Child2" refType="h" fact="0.6876"/>
              <dgm:constr type="w" for="ch" forName="Child2" refType="w" fact="0.2868"/>
              <dgm:constr type="h" for="ch" forName="Child2" refType="h" fact="0.3124"/>
              <dgm:constr type="l" for="ch" forName="Accent1" refType="w" fact="-0.0053"/>
              <dgm:constr type="t" for="ch" forName="Accent1" refType="h" fact="-0.0109"/>
              <dgm:constr type="w" for="ch" forName="Accent1" refType="w" fact="0.4334"/>
              <dgm:constr type="h" for="ch" forName="Accent1" refType="h" fact="0.806"/>
              <dgm:constr type="l" for="ch" forName="ParentBackground1" refType="w" fact="0.068"/>
              <dgm:constr type="t" for="ch" forName="ParentBackground1" refType="h" fact="0.1262"/>
              <dgm:constr type="w" for="ch" forName="ParentBackground1" refType="w" fact="0.2868"/>
              <dgm:constr type="h" for="ch" forName="ParentBackground1" refType="h" fact="0.5319"/>
              <dgm:constr type="l" for="ch" forName="Child1" refType="w" fact="0.068"/>
              <dgm:constr type="t" for="ch" forName="Child1" refType="h" fact="0.6876"/>
              <dgm:constr type="w" for="ch" forName="Child1" refType="w" fact="0.2868"/>
              <dgm:constr type="h" for="ch" forName="Child1" refType="h" fact="0.3124"/>
            </dgm:constrLst>
          </dgm:if>
          <dgm:if name="Name7" axis="ch" ptType="node" func="cnt" op="equ" val="4">
            <dgm:alg type="composite">
              <dgm:param type="ar" val="2.4437"/>
            </dgm:alg>
            <dgm:constrLst>
              <dgm:constr type="primFontSz" for="des" forName="Child1" val="65"/>
              <dgm:constr type="primFontSz" for="des" forName="Parent1" val="65"/>
              <dgm:constr type="primFontSz" for="des" forName="Child1" refType="primFontSz" refFor="des" refForName="Parent1" op="lte"/>
              <dgm:constr type="primFontSz" for="des" forName="Child2" refType="primFontSz" refFor="des" refForName="Parent1" op="lte"/>
              <dgm:constr type="primFontSz" for="des" forName="Child3" refType="primFontSz" refFor="des" refForName="Parent1" op="lte"/>
              <dgm:constr type="primFontSz" for="des" forName="Child4" refType="primFontSz" refFor="des" refForName="Parent1" op="lte"/>
              <dgm:constr type="primFontSz" for="des" forName="Child1" refType="primFontSz" refFor="des" refForName="Parent2" op="lte"/>
              <dgm:constr type="primFontSz" for="des" forName="Child2" refType="primFontSz" refFor="des" refForName="Parent2" op="lte"/>
              <dgm:constr type="primFontSz" for="des" forName="Child3" refType="primFontSz" refFor="des" refForName="Parent2" op="lte"/>
              <dgm:constr type="primFontSz" for="des" forName="Child4" refType="primFontSz" refFor="des" refForName="Parent2" op="lte"/>
              <dgm:constr type="primFontSz" for="des" forName="Child1" refType="primFontSz" refFor="des" refForName="Parent3" op="lte"/>
              <dgm:constr type="primFontSz" for="des" forName="Child2" refType="primFontSz" refFor="des" refForName="Parent3" op="lte"/>
              <dgm:constr type="primFontSz" for="des" forName="Child3" refType="primFontSz" refFor="des" refForName="Parent3" op="lte"/>
              <dgm:constr type="primFontSz" for="des" forName="Child4" refType="primFontSz" refFor="des" refForName="Parent3" op="lte"/>
              <dgm:constr type="primFontSz" for="des" forName="Child1" refType="primFontSz" refFor="des" refForName="Parent4" op="lte"/>
              <dgm:constr type="primFontSz" for="des" forName="Child2" refType="primFontSz" refFor="des" refForName="Parent4" op="lte"/>
              <dgm:constr type="primFontSz" for="des" forName="Child3" refType="primFontSz" refFor="des" refForName="Parent4" op="lte"/>
              <dgm:constr type="primFontSz" for="des" forName="Child4" refType="primFontSz" refFor="des" refForName="Parent4" op="lte"/>
              <dgm:constr type="primFontSz" for="des" forName="Parent2" refType="primFontSz" refFor="des" refForName="Parent1" op="equ"/>
              <dgm:constr type="primFontSz" for="des" forName="Parent3" refType="primFontSz" refFor="des" refForName="Parent1" op="equ"/>
              <dgm:constr type="primFontSz" for="des" forName="Parent4" refType="primFontSz" refFor="des" refForName="Parent1" op="equ"/>
              <dgm:constr type="primFontSz" for="des" forName="Child2" refType="primFontSz" refFor="des" refForName="Child1" op="equ"/>
              <dgm:constr type="primFontSz" for="des" forName="Child3" refType="primFontSz" refFor="des" refForName="Child1" op="equ"/>
              <dgm:constr type="primFontSz" for="des" forName="Child4" refType="primFontSz" refFor="des" refForName="Child1" op="equ"/>
              <dgm:constr type="l" for="ch" forName="Parent4" refType="w" fact="0.8057"/>
              <dgm:constr type="t" for="ch" forName="Parent4" refType="h" fact="0.2022"/>
              <dgm:constr type="w" for="ch" forName="Parent4" refType="w" fact="0.1555"/>
              <dgm:constr type="h" for="ch" forName="Parent4" refType="h" fact="0.3799"/>
              <dgm:constr type="l" for="ch" forName="Parent3" refType="w" fact="0.5647"/>
              <dgm:constr type="t" for="ch" forName="Parent3" refType="h" fact="0.2022"/>
              <dgm:constr type="w" for="ch" forName="Parent3" refType="w" fact="0.1555"/>
              <dgm:constr type="h" for="ch" forName="Parent3" refType="h" fact="0.3799"/>
              <dgm:constr type="l" for="ch" forName="Parent2" refType="w" fact="0.3237"/>
              <dgm:constr type="t" for="ch" forName="Parent2" refType="h" fact="0.2022"/>
              <dgm:constr type="w" for="ch" forName="Parent2" refType="w" fact="0.1555"/>
              <dgm:constr type="h" for="ch" forName="Parent2" refType="h" fact="0.3799"/>
              <dgm:constr type="l" for="ch" forName="Parent1" refType="w" fact="0.0827"/>
              <dgm:constr type="t" for="ch" forName="Parent1" refType="h" fact="0.2022"/>
              <dgm:constr type="w" for="ch" forName="Parent1" refType="w" fact="0.1555"/>
              <dgm:constr type="h" for="ch" forName="Parent1" refType="h" fact="0.3799"/>
              <dgm:constr type="l" for="ch" forName="Accent4" refType="w" fact="0.7668"/>
              <dgm:constr type="t" for="ch" forName="Accent4" refType="h" fact="0.1072"/>
              <dgm:constr type="w" for="ch" forName="Accent4" refType="w" fact="0.2332"/>
              <dgm:constr type="h" for="ch" forName="Accent4" refType="h" fact="0.5699"/>
              <dgm:constr type="l" for="ch" forName="ParentBackground4" refType="w" fact="0.7746"/>
              <dgm:constr type="t" for="ch" forName="ParentBackground4" refType="h" fact="0.1262"/>
              <dgm:constr type="w" for="ch" forName="ParentBackground4" refType="w" fact="0.2177"/>
              <dgm:constr type="h" for="ch" forName="ParentBackground4" refType="h" fact="0.5319"/>
              <dgm:constr type="l" for="ch" forName="Child4" refType="w" fact="0.7746"/>
              <dgm:constr type="t" for="ch" forName="Child4" refType="h" fact="0.6876"/>
              <dgm:constr type="w" for="ch" forName="Child4" refType="w" fact="0.2177"/>
              <dgm:constr type="h" for="ch" forName="Child4" refType="h" fact="0.3124"/>
              <dgm:constr type="l" for="ch" forName="Accent3" refType="w" fact="0.4765"/>
              <dgm:constr type="t" for="ch" forName="Accent3" refType="h" fact="-0.0109"/>
              <dgm:constr type="w" for="ch" forName="Accent3" refType="w" fact="0.3298"/>
              <dgm:constr type="h" for="ch" forName="Accent3" refType="h" fact="0.806"/>
              <dgm:constr type="l" for="ch" forName="ParentBackground3" refType="w" fact="0.5336"/>
              <dgm:constr type="t" for="ch" forName="ParentBackground3" refType="h" fact="0.1262"/>
              <dgm:constr type="w" for="ch" forName="ParentBackground3" refType="w" fact="0.2177"/>
              <dgm:constr type="h" for="ch" forName="ParentBackground3" refType="h" fact="0.5319"/>
              <dgm:constr type="l" for="ch" forName="Child3" refType="w" fact="0.5336"/>
              <dgm:constr type="t" for="ch" forName="Child3" refType="h" fact="0.6876"/>
              <dgm:constr type="w" for="ch" forName="Child3" refType="w" fact="0.2177"/>
              <dgm:constr type="h" for="ch" forName="Child3" refType="h" fact="0.3124"/>
              <dgm:constr type="l" for="ch" forName="Accent2" refType="w" fact="0.2365"/>
              <dgm:constr type="t" for="ch" forName="Accent2" refType="h" fact="-0.0109"/>
              <dgm:constr type="w" for="ch" forName="Accent2" refType="w" fact="0.3298"/>
              <dgm:constr type="h" for="ch" forName="Accent2" refType="h" fact="0.806"/>
              <dgm:constr type="l" for="ch" forName="ParentBackground2" refType="w" fact="0.2926"/>
              <dgm:constr type="t" for="ch" forName="ParentBackground2" refType="h" fact="0.1262"/>
              <dgm:constr type="w" for="ch" forName="ParentBackground2" refType="w" fact="0.2177"/>
              <dgm:constr type="h" for="ch" forName="ParentBackground2" refType="h" fact="0.5319"/>
              <dgm:constr type="l" for="ch" forName="Child2" refType="w" fact="0.2926"/>
              <dgm:constr type="t" for="ch" forName="Child2" refType="h" fact="0.6876"/>
              <dgm:constr type="w" for="ch" forName="Child2" refType="w" fact="0.2177"/>
              <dgm:constr type="h" for="ch" forName="Child2" refType="h" fact="0.3124"/>
              <dgm:constr type="l" for="ch" forName="Accent1" refType="w" fact="-0.0045"/>
              <dgm:constr type="t" for="ch" forName="Accent1" refType="h" fact="-0.0109"/>
              <dgm:constr type="w" for="ch" forName="Accent1" refType="w" fact="0.3298"/>
              <dgm:constr type="h" for="ch" forName="Accent1" refType="h" fact="0.806"/>
              <dgm:constr type="l" for="ch" forName="ParentBackground1" refType="w" fact="0.0516"/>
              <dgm:constr type="t" for="ch" forName="ParentBackground1" refType="h" fact="0.1262"/>
              <dgm:constr type="w" for="ch" forName="ParentBackground1" refType="w" fact="0.2177"/>
              <dgm:constr type="h" for="ch" forName="ParentBackground1" refType="h" fact="0.5319"/>
              <dgm:constr type="l" for="ch" forName="Child1" refType="w" fact="0.0516"/>
              <dgm:constr type="t" for="ch" forName="Child1" refType="h" fact="0.6876"/>
              <dgm:constr type="w" for="ch" forName="Child1" refType="w" fact="0.2177"/>
              <dgm:constr type="h" for="ch" forName="Child1" refType="h" fact="0.3124"/>
            </dgm:constrLst>
          </dgm:if>
          <dgm:if name="Name8" axis="ch" ptType="node" func="cnt" op="equ" val="5">
            <dgm:alg type="composite">
              <dgm:param type="ar" val="3.0325"/>
            </dgm:alg>
            <dgm:constrLst>
              <dgm:constr type="primFontSz" for="des" forName="Child1" val="65"/>
              <dgm:constr type="primFontSz" for="des" forName="Parent1" val="65"/>
              <dgm:constr type="primFontSz" for="des" forName="Child1" refType="primFontSz" refFor="des" refForName="Parent1" op="lte"/>
              <dgm:constr type="primFontSz" for="des" forName="Child2" refType="primFontSz" refFor="des" refForName="Parent1" op="lte"/>
              <dgm:constr type="primFontSz" for="des" forName="Child3" refType="primFontSz" refFor="des" refForName="Parent1" op="lte"/>
              <dgm:constr type="primFontSz" for="des" forName="Child4" refType="primFontSz" refFor="des" refForName="Parent1" op="lte"/>
              <dgm:constr type="primFontSz" for="des" forName="Child5" refType="primFontSz" refFor="des" refForName="Parent1" op="lte"/>
              <dgm:constr type="primFontSz" for="des" forName="Child1" refType="primFontSz" refFor="des" refForName="Parent2" op="lte"/>
              <dgm:constr type="primFontSz" for="des" forName="Child2" refType="primFontSz" refFor="des" refForName="Parent2" op="lte"/>
              <dgm:constr type="primFontSz" for="des" forName="Child3" refType="primFontSz" refFor="des" refForName="Parent2" op="lte"/>
              <dgm:constr type="primFontSz" for="des" forName="Child4" refType="primFontSz" refFor="des" refForName="Parent2" op="lte"/>
              <dgm:constr type="primFontSz" for="des" forName="Child5" refType="primFontSz" refFor="des" refForName="Parent2" op="lte"/>
              <dgm:constr type="primFontSz" for="des" forName="Child1" refType="primFontSz" refFor="des" refForName="Parent3" op="lte"/>
              <dgm:constr type="primFontSz" for="des" forName="Child2" refType="primFontSz" refFor="des" refForName="Parent3" op="lte"/>
              <dgm:constr type="primFontSz" for="des" forName="Child3" refType="primFontSz" refFor="des" refForName="Parent3" op="lte"/>
              <dgm:constr type="primFontSz" for="des" forName="Child4" refType="primFontSz" refFor="des" refForName="Parent3" op="lte"/>
              <dgm:constr type="primFontSz" for="des" forName="Child5" refType="primFontSz" refFor="des" refForName="Parent3" op="lte"/>
              <dgm:constr type="primFontSz" for="des" forName="Child1" refType="primFontSz" refFor="des" refForName="Parent4" op="lte"/>
              <dgm:constr type="primFontSz" for="des" forName="Child2" refType="primFontSz" refFor="des" refForName="Parent4" op="lte"/>
              <dgm:constr type="primFontSz" for="des" forName="Child3" refType="primFontSz" refFor="des" refForName="Parent4" op="lte"/>
              <dgm:constr type="primFontSz" for="des" forName="Child4" refType="primFontSz" refFor="des" refForName="Parent4" op="lte"/>
              <dgm:constr type="primFontSz" for="des" forName="Child5" refType="primFontSz" refFor="des" refForName="Parent4" op="lte"/>
              <dgm:constr type="primFontSz" for="des" forName="Child1" refType="primFontSz" refFor="des" refForName="Parent5" op="lte"/>
              <dgm:constr type="primFontSz" for="des" forName="Child2" refType="primFontSz" refFor="des" refForName="Parent5" op="lte"/>
              <dgm:constr type="primFontSz" for="des" forName="Child3" refType="primFontSz" refFor="des" refForName="Parent5" op="lte"/>
              <dgm:constr type="primFontSz" for="des" forName="Child4" refType="primFontSz" refFor="des" refForName="Parent5" op="lte"/>
              <dgm:constr type="primFontSz" for="des" forName="Child5" refType="primFontSz" refFor="des" refForName="Parent5" op="lte"/>
              <dgm:constr type="primFontSz" for="des" forName="Parent2" refType="primFontSz" refFor="des" refForName="Parent1" op="equ"/>
              <dgm:constr type="primFontSz" for="des" forName="Parent3" refType="primFontSz" refFor="des" refForName="Parent1" op="equ"/>
              <dgm:constr type="primFontSz" for="des" forName="Parent4" refType="primFontSz" refFor="des" refForName="Parent1" op="equ"/>
              <dgm:constr type="primFontSz" for="des" forName="Parent5" refType="primFontSz" refFor="des" refForName="Parent1" op="equ"/>
              <dgm:constr type="primFontSz" for="des" forName="Child2" refType="primFontSz" refFor="des" refForName="Child1" op="equ"/>
              <dgm:constr type="primFontSz" for="des" forName="Child3" refType="primFontSz" refFor="des" refForName="Child1" op="equ"/>
              <dgm:constr type="primFontSz" for="des" forName="Child4" refType="primFontSz" refFor="des" refForName="Child1" op="equ"/>
              <dgm:constr type="primFontSz" for="des" forName="Child5" refType="primFontSz" refFor="des" refForName="Child1" op="equ"/>
              <dgm:constr type="l" for="ch" forName="Parent5" refType="w" fact="0.8434"/>
              <dgm:constr type="t" for="ch" forName="Parent5" refType="h" fact="0.2022"/>
              <dgm:constr type="w" for="ch" forName="Parent5" refType="w" fact="0.1253"/>
              <dgm:constr type="h" for="ch" forName="Parent5" refType="h" fact="0.3799"/>
              <dgm:constr type="l" for="ch" forName="Parent4" refType="w" fact="0.6492"/>
              <dgm:constr type="t" for="ch" forName="Parent4" refType="h" fact="0.2022"/>
              <dgm:constr type="w" for="ch" forName="Parent4" refType="w" fact="0.1253"/>
              <dgm:constr type="h" for="ch" forName="Parent4" refType="h" fact="0.3799"/>
              <dgm:constr type="l" for="ch" forName="Parent3" refType="w" fact="0.455"/>
              <dgm:constr type="t" for="ch" forName="Parent3" refType="h" fact="0.2022"/>
              <dgm:constr type="w" for="ch" forName="Parent3" refType="w" fact="0.1253"/>
              <dgm:constr type="h" for="ch" forName="Parent3" refType="h" fact="0.3799"/>
              <dgm:constr type="l" for="ch" forName="Parent2" refType="w" fact="0.2609"/>
              <dgm:constr type="t" for="ch" forName="Parent2" refType="h" fact="0.2022"/>
              <dgm:constr type="w" for="ch" forName="Parent2" refType="w" fact="0.1253"/>
              <dgm:constr type="h" for="ch" forName="Parent2" refType="h" fact="0.3799"/>
              <dgm:constr type="l" for="ch" forName="Parent1" refType="w" fact="0.0667"/>
              <dgm:constr type="t" for="ch" forName="Parent1" refType="h" fact="0.2022"/>
              <dgm:constr type="w" for="ch" forName="Parent1" refType="w" fact="0.1253"/>
              <dgm:constr type="h" for="ch" forName="Parent1" refType="h" fact="0.3799"/>
              <dgm:constr type="l" for="ch" forName="Accent5" refType="w" fact="0.8121"/>
              <dgm:constr type="t" for="ch" forName="Accent5" refType="h" fact="0.1072"/>
              <dgm:constr type="w" for="ch" forName="Accent5" refType="w" fact="0.1879"/>
              <dgm:constr type="h" for="ch" forName="Accent5" refType="h" fact="0.5699"/>
              <dgm:constr type="l" for="ch" forName="ParentBackground5" refType="w" fact="0.8183"/>
              <dgm:constr type="t" for="ch" forName="ParentBackground5" refType="h" fact="0.1262"/>
              <dgm:constr type="w" for="ch" forName="ParentBackground5" refType="w" fact="0.1754"/>
              <dgm:constr type="h" for="ch" forName="ParentBackground5" refType="h" fact="0.5319"/>
              <dgm:constr type="l" for="ch" forName="Child5" refType="w" fact="0.8183"/>
              <dgm:constr type="t" for="ch" forName="Child5" refType="h" fact="0.6876"/>
              <dgm:constr type="w" for="ch" forName="Child5" refType="w" fact="0.1754"/>
              <dgm:constr type="h" for="ch" forName="Child5" refType="h" fact="0.3124"/>
              <dgm:constr type="l" for="ch" forName="Accent4" refType="w" fact="0.5789"/>
              <dgm:constr type="t" for="ch" forName="Accent4" refType="h" fact="-0.0109"/>
              <dgm:constr type="w" for="ch" forName="Accent4" refType="w" fact="0.2657"/>
              <dgm:constr type="h" for="ch" forName="Accent4" refType="h" fact="0.806"/>
              <dgm:constr type="l" for="ch" forName="ParentBackground4" refType="w" fact="0.6242"/>
              <dgm:constr type="t" for="ch" forName="ParentBackground4" refType="h" fact="0.1262"/>
              <dgm:constr type="w" for="ch" forName="ParentBackground4" refType="w" fact="0.1754"/>
              <dgm:constr type="h" for="ch" forName="ParentBackground4" refType="h" fact="0.5319"/>
              <dgm:constr type="l" for="ch" forName="Child4" refType="w" fact="0.6242"/>
              <dgm:constr type="t" for="ch" forName="Child4" refType="h" fact="0.6876"/>
              <dgm:constr type="w" for="ch" forName="Child4" refType="w" fact="0.1754"/>
              <dgm:constr type="h" for="ch" forName="Child4" refType="h" fact="0.3124"/>
              <dgm:constr type="l" for="ch" forName="Accent3" refType="w" fact="0.3848"/>
              <dgm:constr type="t" for="ch" forName="Accent3" refType="h" fact="-0.0109"/>
              <dgm:constr type="w" for="ch" forName="Accent3" refType="w" fact="0.2657"/>
              <dgm:constr type="h" for="ch" forName="Accent3" refType="h" fact="0.806"/>
              <dgm:constr type="l" for="ch" forName="ParentBackground3" refType="w" fact="0.43"/>
              <dgm:constr type="t" for="ch" forName="ParentBackground3" refType="h" fact="0.1262"/>
              <dgm:constr type="w" for="ch" forName="ParentBackground3" refType="w" fact="0.1754"/>
              <dgm:constr type="h" for="ch" forName="ParentBackground3" refType="h" fact="0.5319"/>
              <dgm:constr type="l" for="ch" forName="Child3" refType="w" fact="0.43"/>
              <dgm:constr type="t" for="ch" forName="Child3" refType="h" fact="0.6876"/>
              <dgm:constr type="w" for="ch" forName="Child3" refType="w" fact="0.1754"/>
              <dgm:constr type="h" for="ch" forName="Child3" refType="h" fact="0.3124"/>
              <dgm:constr type="l" for="ch" forName="Accent2" refType="w" fact="0.1906"/>
              <dgm:constr type="t" for="ch" forName="Accent2" refType="h" fact="-0.0109"/>
              <dgm:constr type="w" for="ch" forName="Accent2" refType="w" fact="0.2657"/>
              <dgm:constr type="h" for="ch" forName="Accent2" refType="h" fact="0.806"/>
              <dgm:constr type="l" for="ch" forName="ParentBackground2" refType="w" fact="0.2358"/>
              <dgm:constr type="t" for="ch" forName="ParentBackground2" refType="h" fact="0.1262"/>
              <dgm:constr type="w" for="ch" forName="ParentBackground2" refType="w" fact="0.1754"/>
              <dgm:constr type="h" for="ch" forName="ParentBackground2" refType="h" fact="0.5319"/>
              <dgm:constr type="l" for="ch" forName="Child2" refType="w" fact="0.2358"/>
              <dgm:constr type="t" for="ch" forName="Child2" refType="h" fact="0.6876"/>
              <dgm:constr type="w" for="ch" forName="Child2" refType="w" fact="0.1754"/>
              <dgm:constr type="h" for="ch" forName="Child2" refType="h" fact="0.3124"/>
              <dgm:constr type="l" for="ch" forName="Accent1" refType="w" fact="-0.0036"/>
              <dgm:constr type="t" for="ch" forName="Accent1" refType="h" fact="-0.0109"/>
              <dgm:constr type="w" for="ch" forName="Accent1" refType="w" fact="0.2657"/>
              <dgm:constr type="h" for="ch" forName="Accent1" refType="h" fact="0.806"/>
              <dgm:constr type="l" for="ch" forName="ParentBackground1" refType="w" fact="0.0416"/>
              <dgm:constr type="t" for="ch" forName="ParentBackground1" refType="h" fact="0.1262"/>
              <dgm:constr type="w" for="ch" forName="ParentBackground1" refType="w" fact="0.1754"/>
              <dgm:constr type="h" for="ch" forName="ParentBackground1" refType="h" fact="0.5319"/>
              <dgm:constr type="l" for="ch" forName="Child1" refType="w" fact="0.0416"/>
              <dgm:constr type="t" for="ch" forName="Child1" refType="h" fact="0.6876"/>
              <dgm:constr type="w" for="ch" forName="Child1" refType="w" fact="0.1754"/>
              <dgm:constr type="h" for="ch" forName="Child1" refType="h" fact="0.3124"/>
            </dgm:constrLst>
          </dgm:if>
          <dgm:if name="Name9" axis="ch" ptType="node" func="cnt" op="equ" val="6">
            <dgm:alg type="composite">
              <dgm:param type="ar" val="3.6214"/>
            </dgm:alg>
            <dgm:constrLst>
              <dgm:constr type="primFontSz" for="des" forName="Child1" val="65"/>
              <dgm:constr type="primFontSz" for="des" forName="Parent1" val="65"/>
              <dgm:constr type="primFontSz" for="des" forName="Child1" refType="primFontSz" refFor="des" refForName="Parent1" op="lte"/>
              <dgm:constr type="primFontSz" for="des" forName="Child2" refType="primFontSz" refFor="des" refForName="Parent1" op="lte"/>
              <dgm:constr type="primFontSz" for="des" forName="Child3" refType="primFontSz" refFor="des" refForName="Parent1" op="lte"/>
              <dgm:constr type="primFontSz" for="des" forName="Child4" refType="primFontSz" refFor="des" refForName="Parent1" op="lte"/>
              <dgm:constr type="primFontSz" for="des" forName="Child5" refType="primFontSz" refFor="des" refForName="Parent1" op="lte"/>
              <dgm:constr type="primFontSz" for="des" forName="Child6" refType="primFontSz" refFor="des" refForName="Parent1" op="lte"/>
              <dgm:constr type="primFontSz" for="des" forName="Child1" refType="primFontSz" refFor="des" refForName="Parent2" op="lte"/>
              <dgm:constr type="primFontSz" for="des" forName="Child2" refType="primFontSz" refFor="des" refForName="Parent2" op="lte"/>
              <dgm:constr type="primFontSz" for="des" forName="Child3" refType="primFontSz" refFor="des" refForName="Parent2" op="lte"/>
              <dgm:constr type="primFontSz" for="des" forName="Child4" refType="primFontSz" refFor="des" refForName="Parent2" op="lte"/>
              <dgm:constr type="primFontSz" for="des" forName="Child5" refType="primFontSz" refFor="des" refForName="Parent2" op="lte"/>
              <dgm:constr type="primFontSz" for="des" forName="Child6" refType="primFontSz" refFor="des" refForName="Parent2" op="lte"/>
              <dgm:constr type="primFontSz" for="des" forName="Child1" refType="primFontSz" refFor="des" refForName="Parent3" op="lte"/>
              <dgm:constr type="primFontSz" for="des" forName="Child2" refType="primFontSz" refFor="des" refForName="Parent3" op="lte"/>
              <dgm:constr type="primFontSz" for="des" forName="Child3" refType="primFontSz" refFor="des" refForName="Parent3" op="lte"/>
              <dgm:constr type="primFontSz" for="des" forName="Child4" refType="primFontSz" refFor="des" refForName="Parent3" op="lte"/>
              <dgm:constr type="primFontSz" for="des" forName="Child5" refType="primFontSz" refFor="des" refForName="Parent3" op="lte"/>
              <dgm:constr type="primFontSz" for="des" forName="Child6" refType="primFontSz" refFor="des" refForName="Parent3" op="lte"/>
              <dgm:constr type="primFontSz" for="des" forName="Child1" refType="primFontSz" refFor="des" refForName="Parent4" op="lte"/>
              <dgm:constr type="primFontSz" for="des" forName="Child2" refType="primFontSz" refFor="des" refForName="Parent4" op="lte"/>
              <dgm:constr type="primFontSz" for="des" forName="Child3" refType="primFontSz" refFor="des" refForName="Parent4" op="lte"/>
              <dgm:constr type="primFontSz" for="des" forName="Child4" refType="primFontSz" refFor="des" refForName="Parent4" op="lte"/>
              <dgm:constr type="primFontSz" for="des" forName="Child5" refType="primFontSz" refFor="des" refForName="Parent4" op="lte"/>
              <dgm:constr type="primFontSz" for="des" forName="Child6" refType="primFontSz" refFor="des" refForName="Parent4" op="lte"/>
              <dgm:constr type="primFontSz" for="des" forName="Child1" refType="primFontSz" refFor="des" refForName="Parent5" op="lte"/>
              <dgm:constr type="primFontSz" for="des" forName="Child2" refType="primFontSz" refFor="des" refForName="Parent5" op="lte"/>
              <dgm:constr type="primFontSz" for="des" forName="Child3" refType="primFontSz" refFor="des" refForName="Parent5" op="lte"/>
              <dgm:constr type="primFontSz" for="des" forName="Child4" refType="primFontSz" refFor="des" refForName="Parent5" op="lte"/>
              <dgm:constr type="primFontSz" for="des" forName="Child5" refType="primFontSz" refFor="des" refForName="Parent5" op="lte"/>
              <dgm:constr type="primFontSz" for="des" forName="Child6" refType="primFontSz" refFor="des" refForName="Parent5" op="lte"/>
              <dgm:constr type="primFontSz" for="des" forName="Child1" refType="primFontSz" refFor="des" refForName="Parent6" op="lte"/>
              <dgm:constr type="primFontSz" for="des" forName="Child2" refType="primFontSz" refFor="des" refForName="Parent6" op="lte"/>
              <dgm:constr type="primFontSz" for="des" forName="Child3" refType="primFontSz" refFor="des" refForName="Parent6" op="lte"/>
              <dgm:constr type="primFontSz" for="des" forName="Child4" refType="primFontSz" refFor="des" refForName="Parent6" op="lte"/>
              <dgm:constr type="primFontSz" for="des" forName="Child5" refType="primFontSz" refFor="des" refForName="Parent6" op="lte"/>
              <dgm:constr type="primFontSz" for="des" forName="Child6" refType="primFontSz" refFor="des" refForName="Parent6" op="lte"/>
              <dgm:constr type="primFontSz" for="des" forName="Parent2" refType="primFontSz" refFor="des" refForName="Parent1" op="equ"/>
              <dgm:constr type="primFontSz" for="des" forName="Parent3" refType="primFontSz" refFor="des" refForName="Parent1" op="equ"/>
              <dgm:constr type="primFontSz" for="des" forName="Parent4" refType="primFontSz" refFor="des" refForName="Parent1" op="equ"/>
              <dgm:constr type="primFontSz" for="des" forName="Parent5" refType="primFontSz" refFor="des" refForName="Parent1" op="equ"/>
              <dgm:constr type="primFontSz" for="des" forName="Parent6" refType="primFontSz" refFor="des" refForName="Parent1" op="equ"/>
              <dgm:constr type="primFontSz" for="des" forName="Child2" refType="primFontSz" refFor="des" refForName="Child1" op="equ"/>
              <dgm:constr type="primFontSz" for="des" forName="Child3" refType="primFontSz" refFor="des" refForName="Child1" op="equ"/>
              <dgm:constr type="primFontSz" for="des" forName="Child4" refType="primFontSz" refFor="des" refForName="Child1" op="equ"/>
              <dgm:constr type="primFontSz" for="des" forName="Child5" refType="primFontSz" refFor="des" refForName="Child1" op="equ"/>
              <dgm:constr type="primFontSz" for="des" forName="Child6" refType="primFontSz" refFor="des" refForName="Child1" op="equ"/>
              <dgm:constr type="l" for="ch" forName="Parent6" refType="w" fact="0.8689"/>
              <dgm:constr type="t" for="ch" forName="Parent6" refType="h" fact="0.2022"/>
              <dgm:constr type="w" for="ch" forName="Parent6" refType="w" fact="0.1049"/>
              <dgm:constr type="h" for="ch" forName="Parent6" refType="h" fact="0.3799"/>
              <dgm:constr type="l" for="ch" forName="Parent5" refType="w" fact="0.7063"/>
              <dgm:constr type="t" for="ch" forName="Parent5" refType="h" fact="0.2022"/>
              <dgm:constr type="w" for="ch" forName="Parent5" refType="w" fact="0.1049"/>
              <dgm:constr type="h" for="ch" forName="Parent5" refType="h" fact="0.3799"/>
              <dgm:constr type="l" for="ch" forName="Parent4" refType="w" fact="0.5437"/>
              <dgm:constr type="t" for="ch" forName="Parent4" refType="h" fact="0.2022"/>
              <dgm:constr type="w" for="ch" forName="Parent4" refType="w" fact="0.1049"/>
              <dgm:constr type="h" for="ch" forName="Parent4" refType="h" fact="0.3799"/>
              <dgm:constr type="l" for="ch" forName="Parent3" refType="w" fact="0.381"/>
              <dgm:constr type="t" for="ch" forName="Parent3" refType="h" fact="0.2022"/>
              <dgm:constr type="w" for="ch" forName="Parent3" refType="w" fact="0.1049"/>
              <dgm:constr type="h" for="ch" forName="Parent3" refType="h" fact="0.3799"/>
              <dgm:constr type="l" for="ch" forName="Parent2" refType="w" fact="0.2184"/>
              <dgm:constr type="t" for="ch" forName="Parent2" refType="h" fact="0.2022"/>
              <dgm:constr type="w" for="ch" forName="Parent2" refType="w" fact="0.1049"/>
              <dgm:constr type="h" for="ch" forName="Parent2" refType="h" fact="0.3799"/>
              <dgm:constr type="l" for="ch" forName="Parent1" refType="w" fact="0.0558"/>
              <dgm:constr type="t" for="ch" forName="Parent1" refType="h" fact="0.2022"/>
              <dgm:constr type="w" for="ch" forName="Parent1" refType="w" fact="0.1049"/>
              <dgm:constr type="h" for="ch" forName="Parent1" refType="h" fact="0.3799"/>
              <dgm:constr type="l" for="ch" forName="Accent6" refType="w" fact="0.8426"/>
              <dgm:constr type="t" for="ch" forName="Accent6" refType="h" fact="0.1072"/>
              <dgm:constr type="w" for="ch" forName="Accent6" refType="w" fact="0.1574"/>
              <dgm:constr type="h" for="ch" forName="Accent6" refType="h" fact="0.5699"/>
              <dgm:constr type="l" for="ch" forName="ParentBackground6" refType="w" fact="0.8479"/>
              <dgm:constr type="t" for="ch" forName="ParentBackground6" refType="h" fact="0.1262"/>
              <dgm:constr type="w" for="ch" forName="ParentBackground6" refType="w" fact="0.1469"/>
              <dgm:constr type="h" for="ch" forName="ParentBackground6" refType="h" fact="0.5319"/>
              <dgm:constr type="l" for="ch" forName="Child6" refType="w" fact="0.8479"/>
              <dgm:constr type="t" for="ch" forName="Child6" refType="h" fact="0.6876"/>
              <dgm:constr type="w" for="ch" forName="Child6" refType="w" fact="0.1469"/>
              <dgm:constr type="h" for="ch" forName="Child6" refType="h" fact="0.3124"/>
              <dgm:constr type="l" for="ch" forName="Accent5" refType="w" fact="0.6474"/>
              <dgm:constr type="t" for="ch" forName="Accent5" refType="h" fact="-0.0109"/>
              <dgm:constr type="w" for="ch" forName="Accent5" refType="w" fact="0.2226"/>
              <dgm:constr type="h" for="ch" forName="Accent5" refType="h" fact="0.806"/>
              <dgm:constr type="l" for="ch" forName="ParentBackground5" refType="w" fact="0.6853"/>
              <dgm:constr type="t" for="ch" forName="ParentBackground5" refType="h" fact="0.1262"/>
              <dgm:constr type="w" for="ch" forName="ParentBackground5" refType="w" fact="0.1469"/>
              <dgm:constr type="h" for="ch" forName="ParentBackground5" refType="h" fact="0.5319"/>
              <dgm:constr type="l" for="ch" forName="Child5" refType="w" fact="0.6853"/>
              <dgm:constr type="t" for="ch" forName="Child5" refType="h" fact="0.6876"/>
              <dgm:constr type="w" for="ch" forName="Child5" refType="w" fact="0.1469"/>
              <dgm:constr type="h" for="ch" forName="Child5" refType="h" fact="0.3124"/>
              <dgm:constr type="l" for="ch" forName="Accent4" refType="w" fact="0.4848"/>
              <dgm:constr type="t" for="ch" forName="Accent4" refType="h" fact="-0.0109"/>
              <dgm:constr type="w" for="ch" forName="Accent4" refType="w" fact="0.2226"/>
              <dgm:constr type="h" for="ch" forName="Accent4" refType="h" fact="0.806"/>
              <dgm:constr type="l" for="ch" forName="ParentBackground4" refType="w" fact="0.5227"/>
              <dgm:constr type="t" for="ch" forName="ParentBackground4" refType="h" fact="0.1262"/>
              <dgm:constr type="w" for="ch" forName="ParentBackground4" refType="w" fact="0.1469"/>
              <dgm:constr type="h" for="ch" forName="ParentBackground4" refType="h" fact="0.5319"/>
              <dgm:constr type="l" for="ch" forName="Child4" refType="w" fact="0.5227"/>
              <dgm:constr type="t" for="ch" forName="Child4" refType="h" fact="0.6876"/>
              <dgm:constr type="w" for="ch" forName="Child4" refType="w" fact="0.1469"/>
              <dgm:constr type="h" for="ch" forName="Child4" refType="h" fact="0.3124"/>
              <dgm:constr type="l" for="ch" forName="Accent3" refType="w" fact="0.3222"/>
              <dgm:constr type="t" for="ch" forName="Accent3" refType="h" fact="-0.0109"/>
              <dgm:constr type="w" for="ch" forName="Accent3" refType="w" fact="0.2226"/>
              <dgm:constr type="h" for="ch" forName="Accent3" refType="h" fact="0.806"/>
              <dgm:constr type="l" for="ch" forName="ParentBackground3" refType="w" fact="0.3601"/>
              <dgm:constr type="t" for="ch" forName="ParentBackground3" refType="h" fact="0.1262"/>
              <dgm:constr type="w" for="ch" forName="ParentBackground3" refType="w" fact="0.1469"/>
              <dgm:constr type="h" for="ch" forName="ParentBackground3" refType="h" fact="0.5319"/>
              <dgm:constr type="l" for="ch" forName="Child3" refType="w" fact="0.3601"/>
              <dgm:constr type="t" for="ch" forName="Child3" refType="h" fact="0.6876"/>
              <dgm:constr type="w" for="ch" forName="Child3" refType="w" fact="0.1469"/>
              <dgm:constr type="h" for="ch" forName="Child3" refType="h" fact="0.3124"/>
              <dgm:constr type="l" for="ch" forName="Accent2" refType="w" fact="0.1596"/>
              <dgm:constr type="t" for="ch" forName="Accent2" refType="h" fact="-0.0109"/>
              <dgm:constr type="w" for="ch" forName="Accent2" refType="w" fact="0.2226"/>
              <dgm:constr type="h" for="ch" forName="Accent2" refType="h" fact="0.806"/>
              <dgm:constr type="l" for="ch" forName="ParentBackground2" refType="w" fact="0.1975"/>
              <dgm:constr type="t" for="ch" forName="ParentBackground2" refType="h" fact="0.1262"/>
              <dgm:constr type="w" for="ch" forName="ParentBackground2" refType="w" fact="0.1469"/>
              <dgm:constr type="h" for="ch" forName="ParentBackground2" refType="h" fact="0.5319"/>
              <dgm:constr type="l" for="ch" forName="Child2" refType="w" fact="0.1975"/>
              <dgm:constr type="t" for="ch" forName="Child2" refType="h" fact="0.6876"/>
              <dgm:constr type="w" for="ch" forName="Child2" refType="w" fact="0.1469"/>
              <dgm:constr type="h" for="ch" forName="Child2" refType="h" fact="0.3124"/>
              <dgm:constr type="l" for="ch" forName="Accent1" refType="w" fact="-0.003"/>
              <dgm:constr type="t" for="ch" forName="Accent1" refType="h" fact="-0.0109"/>
              <dgm:constr type="w" for="ch" forName="Accent1" refType="w" fact="0.2226"/>
              <dgm:constr type="h" for="ch" forName="Accent1" refType="h" fact="0.806"/>
              <dgm:constr type="l" for="ch" forName="ParentBackground1" refType="w" fact="0.0348"/>
              <dgm:constr type="t" for="ch" forName="ParentBackground1" refType="h" fact="0.1262"/>
              <dgm:constr type="w" for="ch" forName="ParentBackground1" refType="w" fact="0.1469"/>
              <dgm:constr type="h" for="ch" forName="ParentBackground1" refType="h" fact="0.5319"/>
              <dgm:constr type="l" for="ch" forName="Child1" refType="w" fact="0.0348"/>
              <dgm:constr type="t" for="ch" forName="Child1" refType="h" fact="0.6876"/>
              <dgm:constr type="w" for="ch" forName="Child1" refType="w" fact="0.1469"/>
              <dgm:constr type="h" for="ch" forName="Child1" refType="h" fact="0.3124"/>
            </dgm:constrLst>
          </dgm:if>
          <dgm:if name="Name10" axis="ch" ptType="node" func="cnt" op="equ" val="7">
            <dgm:alg type="composite">
              <dgm:param type="ar" val="4.2103"/>
            </dgm:alg>
            <dgm:constrLst>
              <dgm:constr type="primFontSz" for="des" forName="Child1" val="65"/>
              <dgm:constr type="primFontSz" for="des" forName="Parent1" val="65"/>
              <dgm:constr type="primFontSz" for="des" forName="Child1" refType="primFontSz" refFor="des" refForName="Parent1" op="lte"/>
              <dgm:constr type="primFontSz" for="des" forName="Child2" refType="primFontSz" refFor="des" refForName="Parent1" op="lte"/>
              <dgm:constr type="primFontSz" for="des" forName="Child3" refType="primFontSz" refFor="des" refForName="Parent1" op="lte"/>
              <dgm:constr type="primFontSz" for="des" forName="Child4" refType="primFontSz" refFor="des" refForName="Parent1" op="lte"/>
              <dgm:constr type="primFontSz" for="des" forName="Child5" refType="primFontSz" refFor="des" refForName="Parent1" op="lte"/>
              <dgm:constr type="primFontSz" for="des" forName="Child6" refType="primFontSz" refFor="des" refForName="Parent1" op="lte"/>
              <dgm:constr type="primFontSz" for="des" forName="Child7" refType="primFontSz" refFor="des" refForName="Parent1" op="lte"/>
              <dgm:constr type="primFontSz" for="des" forName="Child1" refType="primFontSz" refFor="des" refForName="Parent2" op="lte"/>
              <dgm:constr type="primFontSz" for="des" forName="Child2" refType="primFontSz" refFor="des" refForName="Parent2" op="lte"/>
              <dgm:constr type="primFontSz" for="des" forName="Child3" refType="primFontSz" refFor="des" refForName="Parent2" op="lte"/>
              <dgm:constr type="primFontSz" for="des" forName="Child4" refType="primFontSz" refFor="des" refForName="Parent2" op="lte"/>
              <dgm:constr type="primFontSz" for="des" forName="Child5" refType="primFontSz" refFor="des" refForName="Parent2" op="lte"/>
              <dgm:constr type="primFontSz" for="des" forName="Child6" refType="primFontSz" refFor="des" refForName="Parent2" op="lte"/>
              <dgm:constr type="primFontSz" for="des" forName="Child7" refType="primFontSz" refFor="des" refForName="Parent2" op="lte"/>
              <dgm:constr type="primFontSz" for="des" forName="Child1" refType="primFontSz" refFor="des" refForName="Parent3" op="lte"/>
              <dgm:constr type="primFontSz" for="des" forName="Child2" refType="primFontSz" refFor="des" refForName="Parent3" op="lte"/>
              <dgm:constr type="primFontSz" for="des" forName="Child3" refType="primFontSz" refFor="des" refForName="Parent3" op="lte"/>
              <dgm:constr type="primFontSz" for="des" forName="Child4" refType="primFontSz" refFor="des" refForName="Parent3" op="lte"/>
              <dgm:constr type="primFontSz" for="des" forName="Child5" refType="primFontSz" refFor="des" refForName="Parent3" op="lte"/>
              <dgm:constr type="primFontSz" for="des" forName="Child6" refType="primFontSz" refFor="des" refForName="Parent3" op="lte"/>
              <dgm:constr type="primFontSz" for="des" forName="Child7" refType="primFontSz" refFor="des" refForName="Parent3" op="lte"/>
              <dgm:constr type="primFontSz" for="des" forName="Child1" refType="primFontSz" refFor="des" refForName="Parent4" op="lte"/>
              <dgm:constr type="primFontSz" for="des" forName="Child2" refType="primFontSz" refFor="des" refForName="Parent4" op="lte"/>
              <dgm:constr type="primFontSz" for="des" forName="Child3" refType="primFontSz" refFor="des" refForName="Parent4" op="lte"/>
              <dgm:constr type="primFontSz" for="des" forName="Child4" refType="primFontSz" refFor="des" refForName="Parent4" op="lte"/>
              <dgm:constr type="primFontSz" for="des" forName="Child5" refType="primFontSz" refFor="des" refForName="Parent4" op="lte"/>
              <dgm:constr type="primFontSz" for="des" forName="Child6" refType="primFontSz" refFor="des" refForName="Parent4" op="lte"/>
              <dgm:constr type="primFontSz" for="des" forName="Child7" refType="primFontSz" refFor="des" refForName="Parent4" op="lte"/>
              <dgm:constr type="primFontSz" for="des" forName="Child1" refType="primFontSz" refFor="des" refForName="Parent5" op="lte"/>
              <dgm:constr type="primFontSz" for="des" forName="Child2" refType="primFontSz" refFor="des" refForName="Parent5" op="lte"/>
              <dgm:constr type="primFontSz" for="des" forName="Child3" refType="primFontSz" refFor="des" refForName="Parent5" op="lte"/>
              <dgm:constr type="primFontSz" for="des" forName="Child4" refType="primFontSz" refFor="des" refForName="Parent5" op="lte"/>
              <dgm:constr type="primFontSz" for="des" forName="Child5" refType="primFontSz" refFor="des" refForName="Parent5" op="lte"/>
              <dgm:constr type="primFontSz" for="des" forName="Child6" refType="primFontSz" refFor="des" refForName="Parent5" op="lte"/>
              <dgm:constr type="primFontSz" for="des" forName="Child7" refType="primFontSz" refFor="des" refForName="Parent5" op="lte"/>
              <dgm:constr type="primFontSz" for="des" forName="Child1" refType="primFontSz" refFor="des" refForName="Parent6" op="lte"/>
              <dgm:constr type="primFontSz" for="des" forName="Child2" refType="primFontSz" refFor="des" refForName="Parent6" op="lte"/>
              <dgm:constr type="primFontSz" for="des" forName="Child3" refType="primFontSz" refFor="des" refForName="Parent6" op="lte"/>
              <dgm:constr type="primFontSz" for="des" forName="Child4" refType="primFontSz" refFor="des" refForName="Parent6" op="lte"/>
              <dgm:constr type="primFontSz" for="des" forName="Child5" refType="primFontSz" refFor="des" refForName="Parent6" op="lte"/>
              <dgm:constr type="primFontSz" for="des" forName="Child6" refType="primFontSz" refFor="des" refForName="Parent6" op="lte"/>
              <dgm:constr type="primFontSz" for="des" forName="Child7" refType="primFontSz" refFor="des" refForName="Parent6" op="lte"/>
              <dgm:constr type="primFontSz" for="des" forName="Child1" refType="primFontSz" refFor="des" refForName="Parent7" op="lte"/>
              <dgm:constr type="primFontSz" for="des" forName="Child2" refType="primFontSz" refFor="des" refForName="Parent7" op="lte"/>
              <dgm:constr type="primFontSz" for="des" forName="Child3" refType="primFontSz" refFor="des" refForName="Parent7" op="lte"/>
              <dgm:constr type="primFontSz" for="des" forName="Child4" refType="primFontSz" refFor="des" refForName="Parent7" op="lte"/>
              <dgm:constr type="primFontSz" for="des" forName="Child5" refType="primFontSz" refFor="des" refForName="Parent7" op="lte"/>
              <dgm:constr type="primFontSz" for="des" forName="Child6" refType="primFontSz" refFor="des" refForName="Parent7" op="lte"/>
              <dgm:constr type="primFontSz" for="des" forName="Child7" refType="primFontSz" refFor="des" refForName="Parent7" op="lte"/>
              <dgm:constr type="primFontSz" for="des" forName="Parent2" refType="primFontSz" refFor="des" refForName="Parent1" op="equ"/>
              <dgm:constr type="primFontSz" for="des" forName="Parent3" refType="primFontSz" refFor="des" refForName="Parent1" op="equ"/>
              <dgm:constr type="primFontSz" for="des" forName="Parent4" refType="primFontSz" refFor="des" refForName="Parent1" op="equ"/>
              <dgm:constr type="primFontSz" for="des" forName="Parent5" refType="primFontSz" refFor="des" refForName="Parent1" op="equ"/>
              <dgm:constr type="primFontSz" for="des" forName="Parent6" refType="primFontSz" refFor="des" refForName="Parent1" op="equ"/>
              <dgm:constr type="primFontSz" for="des" forName="Parent7" refType="primFontSz" refFor="des" refForName="Parent1" op="equ"/>
              <dgm:constr type="primFontSz" for="des" forName="Child2" refType="primFontSz" refFor="des" refForName="Child1" op="equ"/>
              <dgm:constr type="primFontSz" for="des" forName="Child3" refType="primFontSz" refFor="des" refForName="Child1" op="equ"/>
              <dgm:constr type="primFontSz" for="des" forName="Child4" refType="primFontSz" refFor="des" refForName="Child1" op="equ"/>
              <dgm:constr type="primFontSz" for="des" forName="Child5" refType="primFontSz" refFor="des" refForName="Child1" op="equ"/>
              <dgm:constr type="primFontSz" for="des" forName="Child6" refType="primFontSz" refFor="des" refForName="Child1" op="equ"/>
              <dgm:constr type="primFontSz" for="des" forName="Child7" refType="primFontSz" refFor="des" refForName="Child1" op="equ"/>
              <dgm:constr type="l" for="ch" forName="Parent7" refType="w" fact="0.8872"/>
              <dgm:constr type="t" for="ch" forName="Parent7" refType="h" fact="0.2022"/>
              <dgm:constr type="w" for="ch" forName="Parent7" refType="w" fact="0.0902"/>
              <dgm:constr type="h" for="ch" forName="Parent7" refType="h" fact="0.3799"/>
              <dgm:constr type="l" for="ch" forName="Parent6" refType="w" fact="0.7473"/>
              <dgm:constr type="t" for="ch" forName="Parent6" refType="h" fact="0.2022"/>
              <dgm:constr type="w" for="ch" forName="Parent6" refType="w" fact="0.0902"/>
              <dgm:constr type="h" for="ch" forName="Parent6" refType="h" fact="0.3799"/>
              <dgm:constr type="l" for="ch" forName="Parent5" refType="w" fact="0.6075"/>
              <dgm:constr type="t" for="ch" forName="Parent5" refType="h" fact="0.2022"/>
              <dgm:constr type="w" for="ch" forName="Parent5" refType="w" fact="0.0902"/>
              <dgm:constr type="h" for="ch" forName="Parent5" refType="h" fact="0.3799"/>
              <dgm:constr type="l" for="ch" forName="Parent4" refType="w" fact="0.4676"/>
              <dgm:constr type="t" for="ch" forName="Parent4" refType="h" fact="0.2022"/>
              <dgm:constr type="w" for="ch" forName="Parent4" refType="w" fact="0.0902"/>
              <dgm:constr type="h" for="ch" forName="Parent4" refType="h" fact="0.3799"/>
              <dgm:constr type="l" for="ch" forName="Parent3" refType="w" fact="0.3277"/>
              <dgm:constr type="t" for="ch" forName="Parent3" refType="h" fact="0.2022"/>
              <dgm:constr type="w" for="ch" forName="Parent3" refType="w" fact="0.0902"/>
              <dgm:constr type="h" for="ch" forName="Parent3" refType="h" fact="0.3799"/>
              <dgm:constr type="l" for="ch" forName="Parent2" refType="w" fact="0.1879"/>
              <dgm:constr type="t" for="ch" forName="Parent2" refType="h" fact="0.2022"/>
              <dgm:constr type="w" for="ch" forName="Parent2" refType="w" fact="0.0902"/>
              <dgm:constr type="h" for="ch" forName="Parent2" refType="h" fact="0.3799"/>
              <dgm:constr type="l" for="ch" forName="Parent1" refType="w" fact="0.048"/>
              <dgm:constr type="t" for="ch" forName="Parent1" refType="h" fact="0.2022"/>
              <dgm:constr type="w" for="ch" forName="Parent1" refType="w" fact="0.0902"/>
              <dgm:constr type="h" for="ch" forName="Parent1" refType="h" fact="0.3799"/>
              <dgm:constr type="l" for="ch" forName="Accent7" refType="w" fact="0.8646"/>
              <dgm:constr type="t" for="ch" forName="Accent7" refType="h" fact="0.1072"/>
              <dgm:constr type="w" for="ch" forName="Accent7" refType="w" fact="0.1354"/>
              <dgm:constr type="h" for="ch" forName="Accent7" refType="h" fact="0.5699"/>
              <dgm:constr type="l" for="ch" forName="ParentBackground7" refType="w" fact="0.8692"/>
              <dgm:constr type="t" for="ch" forName="ParentBackground7" refType="h" fact="0.1262"/>
              <dgm:constr type="w" for="ch" forName="ParentBackground7" refType="w" fact="0.1263"/>
              <dgm:constr type="h" for="ch" forName="ParentBackground7" refType="h" fact="0.5319"/>
              <dgm:constr type="l" for="ch" forName="Child7" refType="w" fact="0.8692"/>
              <dgm:constr type="t" for="ch" forName="Child7" refType="h" fact="0.6876"/>
              <dgm:constr type="w" for="ch" forName="Child7" refType="w" fact="0.1263"/>
              <dgm:constr type="h" for="ch" forName="Child7" refType="h" fact="0.3124"/>
              <dgm:constr type="l" for="ch" forName="Accent6" refType="w" fact="0.6967"/>
              <dgm:constr type="t" for="ch" forName="Accent6" refType="h" fact="-0.0109"/>
              <dgm:constr type="w" for="ch" forName="Accent6" refType="w" fact="0.1915"/>
              <dgm:constr type="h" for="ch" forName="Accent6" refType="h" fact="0.806"/>
              <dgm:constr type="l" for="ch" forName="ParentBackground6" refType="w" fact="0.7293"/>
              <dgm:constr type="t" for="ch" forName="ParentBackground6" refType="h" fact="0.1262"/>
              <dgm:constr type="w" for="ch" forName="ParentBackground6" refType="w" fact="0.1263"/>
              <dgm:constr type="h" for="ch" forName="ParentBackground6" refType="h" fact="0.5319"/>
              <dgm:constr type="l" for="ch" forName="Child6" refType="w" fact="0.7293"/>
              <dgm:constr type="t" for="ch" forName="Child6" refType="h" fact="0.6876"/>
              <dgm:constr type="w" for="ch" forName="Child6" refType="w" fact="0.1263"/>
              <dgm:constr type="h" for="ch" forName="Child6" refType="h" fact="0.3124"/>
              <dgm:constr type="l" for="ch" forName="Accent5" refType="w" fact="0.5569"/>
              <dgm:constr type="t" for="ch" forName="Accent5" refType="h" fact="-0.0109"/>
              <dgm:constr type="w" for="ch" forName="Accent5" refType="w" fact="0.1915"/>
              <dgm:constr type="h" for="ch" forName="Accent5" refType="h" fact="0.806"/>
              <dgm:constr type="l" for="ch" forName="ParentBackground5" refType="w" fact="0.5894"/>
              <dgm:constr type="t" for="ch" forName="ParentBackground5" refType="h" fact="0.1262"/>
              <dgm:constr type="w" for="ch" forName="ParentBackground5" refType="w" fact="0.1263"/>
              <dgm:constr type="h" for="ch" forName="ParentBackground5" refType="h" fact="0.5319"/>
              <dgm:constr type="l" for="ch" forName="Child5" refType="w" fact="0.5894"/>
              <dgm:constr type="t" for="ch" forName="Child5" refType="h" fact="0.6876"/>
              <dgm:constr type="w" for="ch" forName="Child5" refType="w" fact="0.1263"/>
              <dgm:constr type="h" for="ch" forName="Child5" refType="h" fact="0.3124"/>
              <dgm:constr type="l" for="ch" forName="Accent4" refType="w" fact="0.417"/>
              <dgm:constr type="t" for="ch" forName="Accent4" refType="h" fact="-0.0109"/>
              <dgm:constr type="w" for="ch" forName="Accent4" refType="w" fact="0.1915"/>
              <dgm:constr type="h" for="ch" forName="Accent4" refType="h" fact="0.806"/>
              <dgm:constr type="l" for="ch" forName="ParentBackground4" refType="w" fact="0.4496"/>
              <dgm:constr type="t" for="ch" forName="ParentBackground4" refType="h" fact="0.1262"/>
              <dgm:constr type="w" for="ch" forName="ParentBackground4" refType="w" fact="0.1263"/>
              <dgm:constr type="h" for="ch" forName="ParentBackground4" refType="h" fact="0.5319"/>
              <dgm:constr type="l" for="ch" forName="Child4" refType="w" fact="0.4496"/>
              <dgm:constr type="t" for="ch" forName="Child4" refType="h" fact="0.6876"/>
              <dgm:constr type="w" for="ch" forName="Child4" refType="w" fact="0.1263"/>
              <dgm:constr type="h" for="ch" forName="Child4" refType="h" fact="0.3124"/>
              <dgm:constr type="l" for="ch" forName="Accent3" refType="w" fact="0.2771"/>
              <dgm:constr type="t" for="ch" forName="Accent3" refType="h" fact="-0.0109"/>
              <dgm:constr type="w" for="ch" forName="Accent3" refType="w" fact="0.1915"/>
              <dgm:constr type="h" for="ch" forName="Accent3" refType="h" fact="0.806"/>
              <dgm:constr type="l" for="ch" forName="ParentBackground3" refType="w" fact="0.3097"/>
              <dgm:constr type="t" for="ch" forName="ParentBackground3" refType="h" fact="0.1262"/>
              <dgm:constr type="w" for="ch" forName="ParentBackground3" refType="w" fact="0.1263"/>
              <dgm:constr type="h" for="ch" forName="ParentBackground3" refType="h" fact="0.5319"/>
              <dgm:constr type="l" for="ch" forName="Child3" refType="w" fact="0.3097"/>
              <dgm:constr type="t" for="ch" forName="Child3" refType="h" fact="0.6876"/>
              <dgm:constr type="w" for="ch" forName="Child3" refType="w" fact="0.1263"/>
              <dgm:constr type="h" for="ch" forName="Child3" refType="h" fact="0.3124"/>
              <dgm:constr type="l" for="ch" forName="Accent2" refType="w" fact="0.1373"/>
              <dgm:constr type="t" for="ch" forName="Accent2" refType="h" fact="-0.0109"/>
              <dgm:constr type="w" for="ch" forName="Accent2" refType="w" fact="0.1915"/>
              <dgm:constr type="h" for="ch" forName="Accent2" refType="h" fact="0.806"/>
              <dgm:constr type="l" for="ch" forName="ParentBackground2" refType="w" fact="0.1698"/>
              <dgm:constr type="t" for="ch" forName="ParentBackground2" refType="h" fact="0.1262"/>
              <dgm:constr type="w" for="ch" forName="ParentBackground2" refType="w" fact="0.1263"/>
              <dgm:constr type="h" for="ch" forName="ParentBackground2" refType="h" fact="0.5319"/>
              <dgm:constr type="l" for="ch" forName="Child2" refType="w" fact="0.1698"/>
              <dgm:constr type="t" for="ch" forName="Child2" refType="h" fact="0.6876"/>
              <dgm:constr type="w" for="ch" forName="Child2" refType="w" fact="0.1263"/>
              <dgm:constr type="h" for="ch" forName="Child2" refType="h" fact="0.3124"/>
              <dgm:constr type="l" for="ch" forName="Accent1" refType="w" fact="-0.0026"/>
              <dgm:constr type="t" for="ch" forName="Accent1" refType="h" fact="-0.0109"/>
              <dgm:constr type="w" for="ch" forName="Accent1" refType="w" fact="0.1915"/>
              <dgm:constr type="h" for="ch" forName="Accent1" refType="h" fact="0.806"/>
              <dgm:constr type="l" for="ch" forName="ParentBackground1" refType="w" fact="0.03"/>
              <dgm:constr type="t" for="ch" forName="ParentBackground1" refType="h" fact="0.1262"/>
              <dgm:constr type="w" for="ch" forName="ParentBackground1" refType="w" fact="0.1263"/>
              <dgm:constr type="h" for="ch" forName="ParentBackground1" refType="h" fact="0.5319"/>
              <dgm:constr type="l" for="ch" forName="Child1" refType="w" fact="0.03"/>
              <dgm:constr type="t" for="ch" forName="Child1" refType="h" fact="0.6876"/>
              <dgm:constr type="w" for="ch" forName="Child1" refType="w" fact="0.1263"/>
              <dgm:constr type="h" for="ch" forName="Child1" refType="h" fact="0.3124"/>
            </dgm:constrLst>
          </dgm:if>
          <dgm:if name="Name11" axis="ch" ptType="node" func="cnt" op="equ" val="8">
            <dgm:alg type="composite">
              <dgm:param type="ar" val="4.7991"/>
            </dgm:alg>
            <dgm:constrLst>
              <dgm:constr type="primFontSz" for="des" forName="Child1" val="65"/>
              <dgm:constr type="primFontSz" for="des" forName="Parent1" val="65"/>
              <dgm:constr type="primFontSz" for="des" forName="Child1" refType="primFontSz" refFor="des" refForName="Parent1" op="lte"/>
              <dgm:constr type="primFontSz" for="des" forName="Child2" refType="primFontSz" refFor="des" refForName="Parent1" op="lte"/>
              <dgm:constr type="primFontSz" for="des" forName="Child3" refType="primFontSz" refFor="des" refForName="Parent1" op="lte"/>
              <dgm:constr type="primFontSz" for="des" forName="Child4" refType="primFontSz" refFor="des" refForName="Parent1" op="lte"/>
              <dgm:constr type="primFontSz" for="des" forName="Child5" refType="primFontSz" refFor="des" refForName="Parent1" op="lte"/>
              <dgm:constr type="primFontSz" for="des" forName="Child6" refType="primFontSz" refFor="des" refForName="Parent1" op="lte"/>
              <dgm:constr type="primFontSz" for="des" forName="Child7" refType="primFontSz" refFor="des" refForName="Parent1" op="lte"/>
              <dgm:constr type="primFontSz" for="des" forName="Child8" refType="primFontSz" refFor="des" refForName="Parent1" op="lte"/>
              <dgm:constr type="primFontSz" for="des" forName="Child1" refType="primFontSz" refFor="des" refForName="Parent2" op="lte"/>
              <dgm:constr type="primFontSz" for="des" forName="Child2" refType="primFontSz" refFor="des" refForName="Parent2" op="lte"/>
              <dgm:constr type="primFontSz" for="des" forName="Child3" refType="primFontSz" refFor="des" refForName="Parent2" op="lte"/>
              <dgm:constr type="primFontSz" for="des" forName="Child4" refType="primFontSz" refFor="des" refForName="Parent2" op="lte"/>
              <dgm:constr type="primFontSz" for="des" forName="Child5" refType="primFontSz" refFor="des" refForName="Parent2" op="lte"/>
              <dgm:constr type="primFontSz" for="des" forName="Child6" refType="primFontSz" refFor="des" refForName="Parent2" op="lte"/>
              <dgm:constr type="primFontSz" for="des" forName="Child7" refType="primFontSz" refFor="des" refForName="Parent2" op="lte"/>
              <dgm:constr type="primFontSz" for="des" forName="Child8" refType="primFontSz" refFor="des" refForName="Parent2" op="lte"/>
              <dgm:constr type="primFontSz" for="des" forName="Child1" refType="primFontSz" refFor="des" refForName="Parent3" op="lte"/>
              <dgm:constr type="primFontSz" for="des" forName="Child2" refType="primFontSz" refFor="des" refForName="Parent3" op="lte"/>
              <dgm:constr type="primFontSz" for="des" forName="Child3" refType="primFontSz" refFor="des" refForName="Parent3" op="lte"/>
              <dgm:constr type="primFontSz" for="des" forName="Child4" refType="primFontSz" refFor="des" refForName="Parent3" op="lte"/>
              <dgm:constr type="primFontSz" for="des" forName="Child5" refType="primFontSz" refFor="des" refForName="Parent3" op="lte"/>
              <dgm:constr type="primFontSz" for="des" forName="Child6" refType="primFontSz" refFor="des" refForName="Parent3" op="lte"/>
              <dgm:constr type="primFontSz" for="des" forName="Child7" refType="primFontSz" refFor="des" refForName="Parent3" op="lte"/>
              <dgm:constr type="primFontSz" for="des" forName="Child8" refType="primFontSz" refFor="des" refForName="Parent3" op="lte"/>
              <dgm:constr type="primFontSz" for="des" forName="Child1" refType="primFontSz" refFor="des" refForName="Parent4" op="lte"/>
              <dgm:constr type="primFontSz" for="des" forName="Child2" refType="primFontSz" refFor="des" refForName="Parent4" op="lte"/>
              <dgm:constr type="primFontSz" for="des" forName="Child3" refType="primFontSz" refFor="des" refForName="Parent4" op="lte"/>
              <dgm:constr type="primFontSz" for="des" forName="Child4" refType="primFontSz" refFor="des" refForName="Parent4" op="lte"/>
              <dgm:constr type="primFontSz" for="des" forName="Child5" refType="primFontSz" refFor="des" refForName="Parent4" op="lte"/>
              <dgm:constr type="primFontSz" for="des" forName="Child6" refType="primFontSz" refFor="des" refForName="Parent4" op="lte"/>
              <dgm:constr type="primFontSz" for="des" forName="Child7" refType="primFontSz" refFor="des" refForName="Parent4" op="lte"/>
              <dgm:constr type="primFontSz" for="des" forName="Child8" refType="primFontSz" refFor="des" refForName="Parent4" op="lte"/>
              <dgm:constr type="primFontSz" for="des" forName="Child1" refType="primFontSz" refFor="des" refForName="Parent5" op="lte"/>
              <dgm:constr type="primFontSz" for="des" forName="Child2" refType="primFontSz" refFor="des" refForName="Parent5" op="lte"/>
              <dgm:constr type="primFontSz" for="des" forName="Child3" refType="primFontSz" refFor="des" refForName="Parent5" op="lte"/>
              <dgm:constr type="primFontSz" for="des" forName="Child4" refType="primFontSz" refFor="des" refForName="Parent5" op="lte"/>
              <dgm:constr type="primFontSz" for="des" forName="Child5" refType="primFontSz" refFor="des" refForName="Parent5" op="lte"/>
              <dgm:constr type="primFontSz" for="des" forName="Child6" refType="primFontSz" refFor="des" refForName="Parent5" op="lte"/>
              <dgm:constr type="primFontSz" for="des" forName="Child7" refType="primFontSz" refFor="des" refForName="Parent5" op="lte"/>
              <dgm:constr type="primFontSz" for="des" forName="Child8" refType="primFontSz" refFor="des" refForName="Parent5" op="lte"/>
              <dgm:constr type="primFontSz" for="des" forName="Child1" refType="primFontSz" refFor="des" refForName="Parent6" op="lte"/>
              <dgm:constr type="primFontSz" for="des" forName="Child2" refType="primFontSz" refFor="des" refForName="Parent6" op="lte"/>
              <dgm:constr type="primFontSz" for="des" forName="Child3" refType="primFontSz" refFor="des" refForName="Parent6" op="lte"/>
              <dgm:constr type="primFontSz" for="des" forName="Child4" refType="primFontSz" refFor="des" refForName="Parent6" op="lte"/>
              <dgm:constr type="primFontSz" for="des" forName="Child5" refType="primFontSz" refFor="des" refForName="Parent6" op="lte"/>
              <dgm:constr type="primFontSz" for="des" forName="Child6" refType="primFontSz" refFor="des" refForName="Parent6" op="lte"/>
              <dgm:constr type="primFontSz" for="des" forName="Child7" refType="primFontSz" refFor="des" refForName="Parent6" op="lte"/>
              <dgm:constr type="primFontSz" for="des" forName="Child8" refType="primFontSz" refFor="des" refForName="Parent6" op="lte"/>
              <dgm:constr type="primFontSz" for="des" forName="Child1" refType="primFontSz" refFor="des" refForName="Parent7" op="lte"/>
              <dgm:constr type="primFontSz" for="des" forName="Child2" refType="primFontSz" refFor="des" refForName="Parent7" op="lte"/>
              <dgm:constr type="primFontSz" for="des" forName="Child3" refType="primFontSz" refFor="des" refForName="Parent7" op="lte"/>
              <dgm:constr type="primFontSz" for="des" forName="Child4" refType="primFontSz" refFor="des" refForName="Parent7" op="lte"/>
              <dgm:constr type="primFontSz" for="des" forName="Child5" refType="primFontSz" refFor="des" refForName="Parent7" op="lte"/>
              <dgm:constr type="primFontSz" for="des" forName="Child6" refType="primFontSz" refFor="des" refForName="Parent7" op="lte"/>
              <dgm:constr type="primFontSz" for="des" forName="Child7" refType="primFontSz" refFor="des" refForName="Parent7" op="lte"/>
              <dgm:constr type="primFontSz" for="des" forName="Child8" refType="primFontSz" refFor="des" refForName="Parent7" op="lte"/>
              <dgm:constr type="primFontSz" for="des" forName="Child1" refType="primFontSz" refFor="des" refForName="Parent8" op="lte"/>
              <dgm:constr type="primFontSz" for="des" forName="Child2" refType="primFontSz" refFor="des" refForName="Parent8" op="lte"/>
              <dgm:constr type="primFontSz" for="des" forName="Child3" refType="primFontSz" refFor="des" refForName="Parent8" op="lte"/>
              <dgm:constr type="primFontSz" for="des" forName="Child4" refType="primFontSz" refFor="des" refForName="Parent8" op="lte"/>
              <dgm:constr type="primFontSz" for="des" forName="Child5" refType="primFontSz" refFor="des" refForName="Parent8" op="lte"/>
              <dgm:constr type="primFontSz" for="des" forName="Child6" refType="primFontSz" refFor="des" refForName="Parent8" op="lte"/>
              <dgm:constr type="primFontSz" for="des" forName="Child7" refType="primFontSz" refFor="des" refForName="Parent8" op="lte"/>
              <dgm:constr type="primFontSz" for="des" forName="Child8" refType="primFontSz" refFor="des" refForName="Parent8" op="lte"/>
              <dgm:constr type="primFontSz" for="des" forName="Parent2" refType="primFontSz" refFor="des" refForName="Parent1" op="equ"/>
              <dgm:constr type="primFontSz" for="des" forName="Parent3" refType="primFontSz" refFor="des" refForName="Parent1" op="equ"/>
              <dgm:constr type="primFontSz" for="des" forName="Parent4" refType="primFontSz" refFor="des" refForName="Parent1" op="equ"/>
              <dgm:constr type="primFontSz" for="des" forName="Parent5" refType="primFontSz" refFor="des" refForName="Parent1" op="equ"/>
              <dgm:constr type="primFontSz" for="des" forName="Parent6" refType="primFontSz" refFor="des" refForName="Parent1" op="equ"/>
              <dgm:constr type="primFontSz" for="des" forName="Parent7" refType="primFontSz" refFor="des" refForName="Parent1" op="equ"/>
              <dgm:constr type="primFontSz" for="des" forName="Parent8" refType="primFontSz" refFor="des" refForName="Parent1" op="equ"/>
              <dgm:constr type="primFontSz" for="des" forName="Child2" refType="primFontSz" refFor="des" refForName="Child1" op="equ"/>
              <dgm:constr type="primFontSz" for="des" forName="Child3" refType="primFontSz" refFor="des" refForName="Child1" op="equ"/>
              <dgm:constr type="primFontSz" for="des" forName="Child4" refType="primFontSz" refFor="des" refForName="Child1" op="equ"/>
              <dgm:constr type="primFontSz" for="des" forName="Child5" refType="primFontSz" refFor="des" refForName="Child1" op="equ"/>
              <dgm:constr type="primFontSz" for="des" forName="Child6" refType="primFontSz" refFor="des" refForName="Child1" op="equ"/>
              <dgm:constr type="primFontSz" for="des" forName="Child7" refType="primFontSz" refFor="des" refForName="Child1" op="equ"/>
              <dgm:constr type="primFontSz" for="des" forName="Child8" refType="primFontSz" refFor="des" refForName="Child1" op="equ"/>
              <dgm:constr type="l" for="ch" forName="Parent8" refType="w" fact="0.901"/>
              <dgm:constr type="t" for="ch" forName="Parent8" refType="h" fact="0.2022"/>
              <dgm:constr type="w" for="ch" forName="Parent8" refType="w" fact="0.0792"/>
              <dgm:constr type="h" for="ch" forName="Parent8" refType="h" fact="0.3799"/>
              <dgm:constr type="l" for="ch" forName="Parent7" refType="w" fact="0.7783"/>
              <dgm:constr type="t" for="ch" forName="Parent7" refType="h" fact="0.2022"/>
              <dgm:constr type="w" for="ch" forName="Parent7" refType="w" fact="0.0792"/>
              <dgm:constr type="h" for="ch" forName="Parent7" refType="h" fact="0.3799"/>
              <dgm:constr type="l" for="ch" forName="Parent6" refType="w" fact="0.6556"/>
              <dgm:constr type="t" for="ch" forName="Parent6" refType="h" fact="0.2022"/>
              <dgm:constr type="w" for="ch" forName="Parent6" refType="w" fact="0.0792"/>
              <dgm:constr type="h" for="ch" forName="Parent6" refType="h" fact="0.3799"/>
              <dgm:constr type="l" for="ch" forName="Parent5" refType="w" fact="0.5329"/>
              <dgm:constr type="t" for="ch" forName="Parent5" refType="h" fact="0.2022"/>
              <dgm:constr type="w" for="ch" forName="Parent5" refType="w" fact="0.0792"/>
              <dgm:constr type="h" for="ch" forName="Parent5" refType="h" fact="0.3799"/>
              <dgm:constr type="l" for="ch" forName="Parent4" refType="w" fact="0.4102"/>
              <dgm:constr type="t" for="ch" forName="Parent4" refType="h" fact="0.2022"/>
              <dgm:constr type="w" for="ch" forName="Parent4" refType="w" fact="0.0792"/>
              <dgm:constr type="h" for="ch" forName="Parent4" refType="h" fact="0.3799"/>
              <dgm:constr type="l" for="ch" forName="Parent3" refType="w" fact="0.2875"/>
              <dgm:constr type="t" for="ch" forName="Parent3" refType="h" fact="0.2022"/>
              <dgm:constr type="w" for="ch" forName="Parent3" refType="w" fact="0.0792"/>
              <dgm:constr type="h" for="ch" forName="Parent3" refType="h" fact="0.3799"/>
              <dgm:constr type="l" for="ch" forName="Parent2" refType="w" fact="0.1648"/>
              <dgm:constr type="t" for="ch" forName="Parent2" refType="h" fact="0.2022"/>
              <dgm:constr type="w" for="ch" forName="Parent2" refType="w" fact="0.0792"/>
              <dgm:constr type="h" for="ch" forName="Parent2" refType="h" fact="0.3799"/>
              <dgm:constr type="l" for="ch" forName="Parent1" refType="w" fact="0.0421"/>
              <dgm:constr type="t" for="ch" forName="Parent1" refType="h" fact="0.2022"/>
              <dgm:constr type="w" for="ch" forName="Parent1" refType="w" fact="0.0792"/>
              <dgm:constr type="h" for="ch" forName="Parent1" refType="h" fact="0.3799"/>
              <dgm:constr type="l" for="ch" forName="Accent8" refType="w" fact="0.8813"/>
              <dgm:constr type="t" for="ch" forName="Accent8" refType="h" fact="0.1072"/>
              <dgm:constr type="w" for="ch" forName="Accent8" refType="w" fact="0.1187"/>
              <dgm:constr type="h" for="ch" forName="Accent8" refType="h" fact="0.5699"/>
              <dgm:constr type="l" for="ch" forName="ParentBackground8" refType="w" fact="0.8852"/>
              <dgm:constr type="t" for="ch" forName="ParentBackground8" refType="h" fact="0.1262"/>
              <dgm:constr type="w" for="ch" forName="ParentBackground8" refType="w" fact="0.1108"/>
              <dgm:constr type="h" for="ch" forName="ParentBackground8" refType="h" fact="0.5319"/>
              <dgm:constr type="l" for="ch" forName="Child8" refType="w" fact="0.8852"/>
              <dgm:constr type="t" for="ch" forName="Child8" refType="h" fact="0.6876"/>
              <dgm:constr type="w" for="ch" forName="Child8" refType="w" fact="0.1108"/>
              <dgm:constr type="h" for="ch" forName="Child8" refType="h" fact="0.3124"/>
              <dgm:constr type="l" for="ch" forName="Accent7" refType="w" fact="0.7339"/>
              <dgm:constr type="t" for="ch" forName="Accent7" refType="h" fact="-0.0109"/>
              <dgm:constr type="w" for="ch" forName="Accent7" refType="w" fact="0.1679"/>
              <dgm:constr type="h" for="ch" forName="Accent7" refType="h" fact="0.806"/>
              <dgm:constr type="l" for="ch" forName="ParentBackground7" refType="w" fact="0.7625"/>
              <dgm:constr type="t" for="ch" forName="ParentBackground7" refType="h" fact="0.1262"/>
              <dgm:constr type="w" for="ch" forName="ParentBackground7" refType="w" fact="0.1108"/>
              <dgm:constr type="h" for="ch" forName="ParentBackground7" refType="h" fact="0.5319"/>
              <dgm:constr type="l" for="ch" forName="Child7" refType="w" fact="0.7625"/>
              <dgm:constr type="t" for="ch" forName="Child7" refType="h" fact="0.6876"/>
              <dgm:constr type="w" for="ch" forName="Child7" refType="w" fact="0.1108"/>
              <dgm:constr type="h" for="ch" forName="Child7" refType="h" fact="0.3124"/>
              <dgm:constr type="l" for="ch" forName="Accent6" refType="w" fact="0.6112"/>
              <dgm:constr type="t" for="ch" forName="Accent6" refType="h" fact="-0.0109"/>
              <dgm:constr type="w" for="ch" forName="Accent6" refType="w" fact="0.1679"/>
              <dgm:constr type="h" for="ch" forName="Accent6" refType="h" fact="0.806"/>
              <dgm:constr type="l" for="ch" forName="ParentBackground6" refType="w" fact="0.6398"/>
              <dgm:constr type="t" for="ch" forName="ParentBackground6" refType="h" fact="0.1262"/>
              <dgm:constr type="w" for="ch" forName="ParentBackground6" refType="w" fact="0.1108"/>
              <dgm:constr type="h" for="ch" forName="ParentBackground6" refType="h" fact="0.5319"/>
              <dgm:constr type="l" for="ch" forName="Child6" refType="w" fact="0.6398"/>
              <dgm:constr type="t" for="ch" forName="Child6" refType="h" fact="0.6876"/>
              <dgm:constr type="w" for="ch" forName="Child6" refType="w" fact="0.1108"/>
              <dgm:constr type="h" for="ch" forName="Child6" refType="h" fact="0.3124"/>
              <dgm:constr type="l" for="ch" forName="Accent5" refType="w" fact="0.4885"/>
              <dgm:constr type="t" for="ch" forName="Accent5" refType="h" fact="-0.0109"/>
              <dgm:constr type="w" for="ch" forName="Accent5" refType="w" fact="0.1679"/>
              <dgm:constr type="h" for="ch" forName="Accent5" refType="h" fact="0.806"/>
              <dgm:constr type="l" for="ch" forName="ParentBackground5" refType="w" fact="0.5171"/>
              <dgm:constr type="t" for="ch" forName="ParentBackground5" refType="h" fact="0.1262"/>
              <dgm:constr type="w" for="ch" forName="ParentBackground5" refType="w" fact="0.1108"/>
              <dgm:constr type="h" for="ch" forName="ParentBackground5" refType="h" fact="0.5319"/>
              <dgm:constr type="l" for="ch" forName="Child5" refType="w" fact="0.5171"/>
              <dgm:constr type="t" for="ch" forName="Child5" refType="h" fact="0.6876"/>
              <dgm:constr type="w" for="ch" forName="Child5" refType="w" fact="0.1108"/>
              <dgm:constr type="h" for="ch" forName="Child5" refType="h" fact="0.3124"/>
              <dgm:constr type="l" for="ch" forName="Accent4" refType="w" fact="0.3658"/>
              <dgm:constr type="t" for="ch" forName="Accent4" refType="h" fact="-0.0109"/>
              <dgm:constr type="w" for="ch" forName="Accent4" refType="w" fact="0.1679"/>
              <dgm:constr type="h" for="ch" forName="Accent4" refType="h" fact="0.806"/>
              <dgm:constr type="l" for="ch" forName="ParentBackground4" refType="w" fact="0.3944"/>
              <dgm:constr type="t" for="ch" forName="ParentBackground4" refType="h" fact="0.1262"/>
              <dgm:constr type="w" for="ch" forName="ParentBackground4" refType="w" fact="0.1108"/>
              <dgm:constr type="h" for="ch" forName="ParentBackground4" refType="h" fact="0.5319"/>
              <dgm:constr type="l" for="ch" forName="Child4" refType="w" fact="0.3944"/>
              <dgm:constr type="t" for="ch" forName="Child4" refType="h" fact="0.6876"/>
              <dgm:constr type="w" for="ch" forName="Child4" refType="w" fact="0.1108"/>
              <dgm:constr type="h" for="ch" forName="Child4" refType="h" fact="0.3124"/>
              <dgm:constr type="l" for="ch" forName="Accent3" refType="w" fact="0.2431"/>
              <dgm:constr type="t" for="ch" forName="Accent3" refType="h" fact="-0.0109"/>
              <dgm:constr type="w" for="ch" forName="Accent3" refType="w" fact="0.1679"/>
              <dgm:constr type="h" for="ch" forName="Accent3" refType="h" fact="0.806"/>
              <dgm:constr type="l" for="ch" forName="ParentBackground3" refType="w" fact="0.2717"/>
              <dgm:constr type="t" for="ch" forName="ParentBackground3" refType="h" fact="0.1262"/>
              <dgm:constr type="w" for="ch" forName="ParentBackground3" refType="w" fact="0.1108"/>
              <dgm:constr type="h" for="ch" forName="ParentBackground3" refType="h" fact="0.5319"/>
              <dgm:constr type="l" for="ch" forName="Child3" refType="w" fact="0.2717"/>
              <dgm:constr type="t" for="ch" forName="Child3" refType="h" fact="0.6876"/>
              <dgm:constr type="w" for="ch" forName="Child3" refType="w" fact="0.1108"/>
              <dgm:constr type="h" for="ch" forName="Child3" refType="h" fact="0.3124"/>
              <dgm:constr type="l" for="ch" forName="Accent2" refType="w" fact="0.1204"/>
              <dgm:constr type="t" for="ch" forName="Accent2" refType="h" fact="-0.0109"/>
              <dgm:constr type="w" for="ch" forName="Accent2" refType="w" fact="0.1679"/>
              <dgm:constr type="h" for="ch" forName="Accent2" refType="h" fact="0.806"/>
              <dgm:constr type="l" for="ch" forName="ParentBackground2" refType="w" fact="0.149"/>
              <dgm:constr type="t" for="ch" forName="ParentBackground2" refType="h" fact="0.1262"/>
              <dgm:constr type="w" for="ch" forName="ParentBackground2" refType="w" fact="0.1108"/>
              <dgm:constr type="h" for="ch" forName="ParentBackground2" refType="h" fact="0.5319"/>
              <dgm:constr type="l" for="ch" forName="Child2" refType="w" fact="0.149"/>
              <dgm:constr type="t" for="ch" forName="Child2" refType="h" fact="0.6876"/>
              <dgm:constr type="w" for="ch" forName="Child2" refType="w" fact="0.1108"/>
              <dgm:constr type="h" for="ch" forName="Child2" refType="h" fact="0.3124"/>
              <dgm:constr type="l" for="ch" forName="Accent1" refType="w" fact="-0.0023"/>
              <dgm:constr type="t" for="ch" forName="Accent1" refType="h" fact="-0.0109"/>
              <dgm:constr type="w" for="ch" forName="Accent1" refType="w" fact="0.1679"/>
              <dgm:constr type="h" for="ch" forName="Accent1" refType="h" fact="0.806"/>
              <dgm:constr type="l" for="ch" forName="ParentBackground1" refType="w" fact="0.0263"/>
              <dgm:constr type="t" for="ch" forName="ParentBackground1" refType="h" fact="0.1262"/>
              <dgm:constr type="w" for="ch" forName="ParentBackground1" refType="w" fact="0.1108"/>
              <dgm:constr type="h" for="ch" forName="ParentBackground1" refType="h" fact="0.5319"/>
              <dgm:constr type="l" for="ch" forName="Child1" refType="w" fact="0.0263"/>
              <dgm:constr type="t" for="ch" forName="Child1" refType="h" fact="0.6876"/>
              <dgm:constr type="w" for="ch" forName="Child1" refType="w" fact="0.1108"/>
              <dgm:constr type="h" for="ch" forName="Child1" refType="h" fact="0.3124"/>
            </dgm:constrLst>
          </dgm:if>
          <dgm:if name="Name12" axis="ch" ptType="node" func="cnt" op="equ" val="9">
            <dgm:alg type="composite">
              <dgm:param type="ar" val="5.388"/>
            </dgm:alg>
            <dgm:constrLst>
              <dgm:constr type="primFontSz" for="des" forName="Child1" val="65"/>
              <dgm:constr type="primFontSz" for="des" forName="Parent1" val="65"/>
              <dgm:constr type="primFontSz" for="des" forName="Child1" refType="primFontSz" refFor="des" refForName="Parent1" op="lte"/>
              <dgm:constr type="primFontSz" for="des" forName="Child2" refType="primFontSz" refFor="des" refForName="Parent1" op="lte"/>
              <dgm:constr type="primFontSz" for="des" forName="Child3" refType="primFontSz" refFor="des" refForName="Parent1" op="lte"/>
              <dgm:constr type="primFontSz" for="des" forName="Child4" refType="primFontSz" refFor="des" refForName="Parent1" op="lte"/>
              <dgm:constr type="primFontSz" for="des" forName="Child5" refType="primFontSz" refFor="des" refForName="Parent1" op="lte"/>
              <dgm:constr type="primFontSz" for="des" forName="Child6" refType="primFontSz" refFor="des" refForName="Parent1" op="lte"/>
              <dgm:constr type="primFontSz" for="des" forName="Child7" refType="primFontSz" refFor="des" refForName="Parent1" op="lte"/>
              <dgm:constr type="primFontSz" for="des" forName="Child8" refType="primFontSz" refFor="des" refForName="Parent1" op="lte"/>
              <dgm:constr type="primFontSz" for="des" forName="Child9" refType="primFontSz" refFor="des" refForName="Parent1" op="lte"/>
              <dgm:constr type="primFontSz" for="des" forName="Child1" refType="primFontSz" refFor="des" refForName="Parent2" op="lte"/>
              <dgm:constr type="primFontSz" for="des" forName="Child2" refType="primFontSz" refFor="des" refForName="Parent2" op="lte"/>
              <dgm:constr type="primFontSz" for="des" forName="Child3" refType="primFontSz" refFor="des" refForName="Parent2" op="lte"/>
              <dgm:constr type="primFontSz" for="des" forName="Child4" refType="primFontSz" refFor="des" refForName="Parent2" op="lte"/>
              <dgm:constr type="primFontSz" for="des" forName="Child5" refType="primFontSz" refFor="des" refForName="Parent2" op="lte"/>
              <dgm:constr type="primFontSz" for="des" forName="Child6" refType="primFontSz" refFor="des" refForName="Parent2" op="lte"/>
              <dgm:constr type="primFontSz" for="des" forName="Child7" refType="primFontSz" refFor="des" refForName="Parent2" op="lte"/>
              <dgm:constr type="primFontSz" for="des" forName="Child8" refType="primFontSz" refFor="des" refForName="Parent2" op="lte"/>
              <dgm:constr type="primFontSz" for="des" forName="Child9" refType="primFontSz" refFor="des" refForName="Parent2" op="lte"/>
              <dgm:constr type="primFontSz" for="des" forName="Child1" refType="primFontSz" refFor="des" refForName="Parent3" op="lte"/>
              <dgm:constr type="primFontSz" for="des" forName="Child2" refType="primFontSz" refFor="des" refForName="Parent3" op="lte"/>
              <dgm:constr type="primFontSz" for="des" forName="Child3" refType="primFontSz" refFor="des" refForName="Parent3" op="lte"/>
              <dgm:constr type="primFontSz" for="des" forName="Child4" refType="primFontSz" refFor="des" refForName="Parent3" op="lte"/>
              <dgm:constr type="primFontSz" for="des" forName="Child5" refType="primFontSz" refFor="des" refForName="Parent3" op="lte"/>
              <dgm:constr type="primFontSz" for="des" forName="Child6" refType="primFontSz" refFor="des" refForName="Parent3" op="lte"/>
              <dgm:constr type="primFontSz" for="des" forName="Child7" refType="primFontSz" refFor="des" refForName="Parent3" op="lte"/>
              <dgm:constr type="primFontSz" for="des" forName="Child8" refType="primFontSz" refFor="des" refForName="Parent3" op="lte"/>
              <dgm:constr type="primFontSz" for="des" forName="Child9" refType="primFontSz" refFor="des" refForName="Parent3" op="lte"/>
              <dgm:constr type="primFontSz" for="des" forName="Child1" refType="primFontSz" refFor="des" refForName="Parent4" op="lte"/>
              <dgm:constr type="primFontSz" for="des" forName="Child2" refType="primFontSz" refFor="des" refForName="Parent4" op="lte"/>
              <dgm:constr type="primFontSz" for="des" forName="Child3" refType="primFontSz" refFor="des" refForName="Parent4" op="lte"/>
              <dgm:constr type="primFontSz" for="des" forName="Child4" refType="primFontSz" refFor="des" refForName="Parent4" op="lte"/>
              <dgm:constr type="primFontSz" for="des" forName="Child5" refType="primFontSz" refFor="des" refForName="Parent4" op="lte"/>
              <dgm:constr type="primFontSz" for="des" forName="Child6" refType="primFontSz" refFor="des" refForName="Parent4" op="lte"/>
              <dgm:constr type="primFontSz" for="des" forName="Child7" refType="primFontSz" refFor="des" refForName="Parent4" op="lte"/>
              <dgm:constr type="primFontSz" for="des" forName="Child8" refType="primFontSz" refFor="des" refForName="Parent4" op="lte"/>
              <dgm:constr type="primFontSz" for="des" forName="Child9" refType="primFontSz" refFor="des" refForName="Parent4" op="lte"/>
              <dgm:constr type="primFontSz" for="des" forName="Child1" refType="primFontSz" refFor="des" refForName="Parent5" op="lte"/>
              <dgm:constr type="primFontSz" for="des" forName="Child2" refType="primFontSz" refFor="des" refForName="Parent5" op="lte"/>
              <dgm:constr type="primFontSz" for="des" forName="Child3" refType="primFontSz" refFor="des" refForName="Parent5" op="lte"/>
              <dgm:constr type="primFontSz" for="des" forName="Child4" refType="primFontSz" refFor="des" refForName="Parent5" op="lte"/>
              <dgm:constr type="primFontSz" for="des" forName="Child5" refType="primFontSz" refFor="des" refForName="Parent5" op="lte"/>
              <dgm:constr type="primFontSz" for="des" forName="Child6" refType="primFontSz" refFor="des" refForName="Parent5" op="lte"/>
              <dgm:constr type="primFontSz" for="des" forName="Child7" refType="primFontSz" refFor="des" refForName="Parent5" op="lte"/>
              <dgm:constr type="primFontSz" for="des" forName="Child8" refType="primFontSz" refFor="des" refForName="Parent5" op="lte"/>
              <dgm:constr type="primFontSz" for="des" forName="Child9" refType="primFontSz" refFor="des" refForName="Parent5" op="lte"/>
              <dgm:constr type="primFontSz" for="des" forName="Child1" refType="primFontSz" refFor="des" refForName="Parent6" op="lte"/>
              <dgm:constr type="primFontSz" for="des" forName="Child2" refType="primFontSz" refFor="des" refForName="Parent6" op="lte"/>
              <dgm:constr type="primFontSz" for="des" forName="Child3" refType="primFontSz" refFor="des" refForName="Parent6" op="lte"/>
              <dgm:constr type="primFontSz" for="des" forName="Child4" refType="primFontSz" refFor="des" refForName="Parent6" op="lte"/>
              <dgm:constr type="primFontSz" for="des" forName="Child5" refType="primFontSz" refFor="des" refForName="Parent6" op="lte"/>
              <dgm:constr type="primFontSz" for="des" forName="Child6" refType="primFontSz" refFor="des" refForName="Parent6" op="lte"/>
              <dgm:constr type="primFontSz" for="des" forName="Child7" refType="primFontSz" refFor="des" refForName="Parent6" op="lte"/>
              <dgm:constr type="primFontSz" for="des" forName="Child8" refType="primFontSz" refFor="des" refForName="Parent6" op="lte"/>
              <dgm:constr type="primFontSz" for="des" forName="Child9" refType="primFontSz" refFor="des" refForName="Parent6" op="lte"/>
              <dgm:constr type="primFontSz" for="des" forName="Child1" refType="primFontSz" refFor="des" refForName="Parent7" op="lte"/>
              <dgm:constr type="primFontSz" for="des" forName="Child2" refType="primFontSz" refFor="des" refForName="Parent7" op="lte"/>
              <dgm:constr type="primFontSz" for="des" forName="Child3" refType="primFontSz" refFor="des" refForName="Parent7" op="lte"/>
              <dgm:constr type="primFontSz" for="des" forName="Child4" refType="primFontSz" refFor="des" refForName="Parent7" op="lte"/>
              <dgm:constr type="primFontSz" for="des" forName="Child5" refType="primFontSz" refFor="des" refForName="Parent7" op="lte"/>
              <dgm:constr type="primFontSz" for="des" forName="Child6" refType="primFontSz" refFor="des" refForName="Parent7" op="lte"/>
              <dgm:constr type="primFontSz" for="des" forName="Child7" refType="primFontSz" refFor="des" refForName="Parent7" op="lte"/>
              <dgm:constr type="primFontSz" for="des" forName="Child8" refType="primFontSz" refFor="des" refForName="Parent7" op="lte"/>
              <dgm:constr type="primFontSz" for="des" forName="Child9" refType="primFontSz" refFor="des" refForName="Parent7" op="lte"/>
              <dgm:constr type="primFontSz" for="des" forName="Child1" refType="primFontSz" refFor="des" refForName="Parent8" op="lte"/>
              <dgm:constr type="primFontSz" for="des" forName="Child2" refType="primFontSz" refFor="des" refForName="Parent8" op="lte"/>
              <dgm:constr type="primFontSz" for="des" forName="Child3" refType="primFontSz" refFor="des" refForName="Parent8" op="lte"/>
              <dgm:constr type="primFontSz" for="des" forName="Child4" refType="primFontSz" refFor="des" refForName="Parent8" op="lte"/>
              <dgm:constr type="primFontSz" for="des" forName="Child5" refType="primFontSz" refFor="des" refForName="Parent8" op="lte"/>
              <dgm:constr type="primFontSz" for="des" forName="Child6" refType="primFontSz" refFor="des" refForName="Parent8" op="lte"/>
              <dgm:constr type="primFontSz" for="des" forName="Child7" refType="primFontSz" refFor="des" refForName="Parent8" op="lte"/>
              <dgm:constr type="primFontSz" for="des" forName="Child8" refType="primFontSz" refFor="des" refForName="Parent8" op="lte"/>
              <dgm:constr type="primFontSz" for="des" forName="Child9" refType="primFontSz" refFor="des" refForName="Parent8" op="lte"/>
              <dgm:constr type="primFontSz" for="des" forName="Child1" refType="primFontSz" refFor="des" refForName="Parent9" op="lte"/>
              <dgm:constr type="primFontSz" for="des" forName="Child2" refType="primFontSz" refFor="des" refForName="Parent9" op="lte"/>
              <dgm:constr type="primFontSz" for="des" forName="Child3" refType="primFontSz" refFor="des" refForName="Parent9" op="lte"/>
              <dgm:constr type="primFontSz" for="des" forName="Child4" refType="primFontSz" refFor="des" refForName="Parent9" op="lte"/>
              <dgm:constr type="primFontSz" for="des" forName="Child5" refType="primFontSz" refFor="des" refForName="Parent9" op="lte"/>
              <dgm:constr type="primFontSz" for="des" forName="Child6" refType="primFontSz" refFor="des" refForName="Parent9" op="lte"/>
              <dgm:constr type="primFontSz" for="des" forName="Child7" refType="primFontSz" refFor="des" refForName="Parent9" op="lte"/>
              <dgm:constr type="primFontSz" for="des" forName="Child8" refType="primFontSz" refFor="des" refForName="Parent9" op="lte"/>
              <dgm:constr type="primFontSz" for="des" forName="Child9" refType="primFontSz" refFor="des" refForName="Parent9" op="lte"/>
              <dgm:constr type="primFontSz" for="des" forName="Parent2" refType="primFontSz" refFor="des" refForName="Parent1" op="equ"/>
              <dgm:constr type="primFontSz" for="des" forName="Parent3" refType="primFontSz" refFor="des" refForName="Parent1" op="equ"/>
              <dgm:constr type="primFontSz" for="des" forName="Parent4" refType="primFontSz" refFor="des" refForName="Parent1" op="equ"/>
              <dgm:constr type="primFontSz" for="des" forName="Parent5" refType="primFontSz" refFor="des" refForName="Parent1" op="equ"/>
              <dgm:constr type="primFontSz" for="des" forName="Parent6" refType="primFontSz" refFor="des" refForName="Parent1" op="equ"/>
              <dgm:constr type="primFontSz" for="des" forName="Parent7" refType="primFontSz" refFor="des" refForName="Parent1" op="equ"/>
              <dgm:constr type="primFontSz" for="des" forName="Parent8" refType="primFontSz" refFor="des" refForName="Parent1" op="equ"/>
              <dgm:constr type="primFontSz" for="des" forName="Parent9" refType="primFontSz" refFor="des" refForName="Parent1" op="equ"/>
              <dgm:constr type="primFontSz" for="des" forName="Child2" refType="primFontSz" refFor="des" refForName="Child1" op="equ"/>
              <dgm:constr type="primFontSz" for="des" forName="Child3" refType="primFontSz" refFor="des" refForName="Child1" op="equ"/>
              <dgm:constr type="primFontSz" for="des" forName="Child4" refType="primFontSz" refFor="des" refForName="Child1" op="equ"/>
              <dgm:constr type="primFontSz" for="des" forName="Child5" refType="primFontSz" refFor="des" refForName="Child1" op="equ"/>
              <dgm:constr type="primFontSz" for="des" forName="Child6" refType="primFontSz" refFor="des" refForName="Child1" op="equ"/>
              <dgm:constr type="primFontSz" for="des" forName="Child7" refType="primFontSz" refFor="des" refForName="Child1" op="equ"/>
              <dgm:constr type="primFontSz" for="des" forName="Child8" refType="primFontSz" refFor="des" refForName="Child1" op="equ"/>
              <dgm:constr type="primFontSz" for="des" forName="Child9" refType="primFontSz" refFor="des" refForName="Child1" op="equ"/>
              <dgm:constr type="l" for="ch" forName="Parent9" refType="w" fact="0.9119"/>
              <dgm:constr type="t" for="ch" forName="Parent9" refType="h" fact="0.2022"/>
              <dgm:constr type="w" for="ch" forName="Parent9" refType="w" fact="0.0705"/>
              <dgm:constr type="h" for="ch" forName="Parent9" refType="h" fact="0.3799"/>
              <dgm:constr type="l" for="ch" forName="Parent8" refType="w" fact="0.8026"/>
              <dgm:constr type="t" for="ch" forName="Parent8" refType="h" fact="0.2022"/>
              <dgm:constr type="w" for="ch" forName="Parent8" refType="w" fact="0.0705"/>
              <dgm:constr type="h" for="ch" forName="Parent8" refType="h" fact="0.3799"/>
              <dgm:constr type="l" for="ch" forName="Parent7" refType="w" fact="0.6933"/>
              <dgm:constr type="t" for="ch" forName="Parent7" refType="h" fact="0.2022"/>
              <dgm:constr type="w" for="ch" forName="Parent7" refType="w" fact="0.0705"/>
              <dgm:constr type="h" for="ch" forName="Parent7" refType="h" fact="0.3799"/>
              <dgm:constr type="l" for="ch" forName="Parent6" refType="w" fact="0.584"/>
              <dgm:constr type="t" for="ch" forName="Parent6" refType="h" fact="0.2022"/>
              <dgm:constr type="w" for="ch" forName="Parent6" refType="w" fact="0.0705"/>
              <dgm:constr type="h" for="ch" forName="Parent6" refType="h" fact="0.3799"/>
              <dgm:constr type="l" for="ch" forName="Parent5" refType="w" fact="0.4747"/>
              <dgm:constr type="t" for="ch" forName="Parent5" refType="h" fact="0.2022"/>
              <dgm:constr type="w" for="ch" forName="Parent5" refType="w" fact="0.0705"/>
              <dgm:constr type="h" for="ch" forName="Parent5" refType="h" fact="0.3799"/>
              <dgm:constr type="l" for="ch" forName="Parent4" refType="w" fact="0.3654"/>
              <dgm:constr type="t" for="ch" forName="Parent4" refType="h" fact="0.2022"/>
              <dgm:constr type="w" for="ch" forName="Parent4" refType="w" fact="0.0705"/>
              <dgm:constr type="h" for="ch" forName="Parent4" refType="h" fact="0.3799"/>
              <dgm:constr type="l" for="ch" forName="Parent3" refType="w" fact="0.2561"/>
              <dgm:constr type="t" for="ch" forName="Parent3" refType="h" fact="0.2022"/>
              <dgm:constr type="w" for="ch" forName="Parent3" refType="w" fact="0.0705"/>
              <dgm:constr type="h" for="ch" forName="Parent3" refType="h" fact="0.3799"/>
              <dgm:constr type="l" for="ch" forName="Parent2" refType="w" fact="0.1468"/>
              <dgm:constr type="t" for="ch" forName="Parent2" refType="h" fact="0.2022"/>
              <dgm:constr type="w" for="ch" forName="Parent2" refType="w" fact="0.0705"/>
              <dgm:constr type="h" for="ch" forName="Parent2" refType="h" fact="0.3799"/>
              <dgm:constr type="l" for="ch" forName="Parent1" refType="w" fact="0.0375"/>
              <dgm:constr type="t" for="ch" forName="Parent1" refType="h" fact="0.2022"/>
              <dgm:constr type="w" for="ch" forName="Parent1" refType="w" fact="0.0705"/>
              <dgm:constr type="h" for="ch" forName="Parent1" refType="h" fact="0.3799"/>
              <dgm:constr type="l" for="ch" forName="Accent9" refType="w" fact="0.8942"/>
              <dgm:constr type="t" for="ch" forName="Accent9" refType="h" fact="0.1072"/>
              <dgm:constr type="w" for="ch" forName="Accent9" refType="w" fact="0.1058"/>
              <dgm:constr type="h" for="ch" forName="Accent9" refType="h" fact="0.5699"/>
              <dgm:constr type="l" for="ch" forName="ParentBackground9" refType="w" fact="0.8978"/>
              <dgm:constr type="t" for="ch" forName="ParentBackground9" refType="h" fact="0.1262"/>
              <dgm:constr type="w" for="ch" forName="ParentBackground9" refType="w" fact="0.0987"/>
              <dgm:constr type="h" for="ch" forName="ParentBackground9" refType="h" fact="0.5319"/>
              <dgm:constr type="l" for="ch" forName="Child9" refType="w" fact="0.8978"/>
              <dgm:constr type="t" for="ch" forName="Child9" refType="h" fact="0.6876"/>
              <dgm:constr type="w" for="ch" forName="Child9" refType="w" fact="0.0987"/>
              <dgm:constr type="h" for="ch" forName="Child9" refType="h" fact="0.3124"/>
              <dgm:constr type="l" for="ch" forName="Accent8" refType="w" fact="0.763"/>
              <dgm:constr type="t" for="ch" forName="Accent8" refType="h" fact="-0.0109"/>
              <dgm:constr type="w" for="ch" forName="Accent8" refType="w" fact="0.1496"/>
              <dgm:constr type="h" for="ch" forName="Accent8" refType="h" fact="0.806"/>
              <dgm:constr type="l" for="ch" forName="ParentBackground8" refType="w" fact="0.7885"/>
              <dgm:constr type="t" for="ch" forName="ParentBackground8" refType="h" fact="0.1262"/>
              <dgm:constr type="w" for="ch" forName="ParentBackground8" refType="w" fact="0.0987"/>
              <dgm:constr type="h" for="ch" forName="ParentBackground8" refType="h" fact="0.5319"/>
              <dgm:constr type="l" for="ch" forName="Child8" refType="w" fact="0.7885"/>
              <dgm:constr type="t" for="ch" forName="Child8" refType="h" fact="0.6876"/>
              <dgm:constr type="w" for="ch" forName="Child8" refType="w" fact="0.0987"/>
              <dgm:constr type="h" for="ch" forName="Child8" refType="h" fact="0.3124"/>
              <dgm:constr type="l" for="ch" forName="Accent7" refType="w" fact="0.6538"/>
              <dgm:constr type="t" for="ch" forName="Accent7" refType="h" fact="-0.0109"/>
              <dgm:constr type="w" for="ch" forName="Accent7" refType="w" fact="0.1496"/>
              <dgm:constr type="h" for="ch" forName="Accent7" refType="h" fact="0.806"/>
              <dgm:constr type="l" for="ch" forName="ParentBackground7" refType="w" fact="0.6792"/>
              <dgm:constr type="t" for="ch" forName="ParentBackground7" refType="h" fact="0.1262"/>
              <dgm:constr type="w" for="ch" forName="ParentBackground7" refType="w" fact="0.0987"/>
              <dgm:constr type="h" for="ch" forName="ParentBackground7" refType="h" fact="0.5319"/>
              <dgm:constr type="l" for="ch" forName="Child7" refType="w" fact="0.6792"/>
              <dgm:constr type="t" for="ch" forName="Child7" refType="h" fact="0.6876"/>
              <dgm:constr type="w" for="ch" forName="Child7" refType="w" fact="0.0987"/>
              <dgm:constr type="h" for="ch" forName="Child7" refType="h" fact="0.3124"/>
              <dgm:constr type="l" for="ch" forName="Accent6" refType="w" fact="0.5445"/>
              <dgm:constr type="t" for="ch" forName="Accent6" refType="h" fact="-0.0109"/>
              <dgm:constr type="w" for="ch" forName="Accent6" refType="w" fact="0.1496"/>
              <dgm:constr type="h" for="ch" forName="Accent6" refType="h" fact="0.806"/>
              <dgm:constr type="l" for="ch" forName="ParentBackground6" refType="w" fact="0.5699"/>
              <dgm:constr type="t" for="ch" forName="ParentBackground6" refType="h" fact="0.1262"/>
              <dgm:constr type="w" for="ch" forName="ParentBackground6" refType="w" fact="0.0987"/>
              <dgm:constr type="h" for="ch" forName="ParentBackground6" refType="h" fact="0.5319"/>
              <dgm:constr type="l" for="ch" forName="Child6" refType="w" fact="0.5699"/>
              <dgm:constr type="t" for="ch" forName="Child6" refType="h" fact="0.6876"/>
              <dgm:constr type="w" for="ch" forName="Child6" refType="w" fact="0.0987"/>
              <dgm:constr type="h" for="ch" forName="Child6" refType="h" fact="0.3124"/>
              <dgm:constr type="l" for="ch" forName="Accent5" refType="w" fact="0.4352"/>
              <dgm:constr type="t" for="ch" forName="Accent5" refType="h" fact="-0.0109"/>
              <dgm:constr type="w" for="ch" forName="Accent5" refType="w" fact="0.1496"/>
              <dgm:constr type="h" for="ch" forName="Accent5" refType="h" fact="0.806"/>
              <dgm:constr type="l" for="ch" forName="ParentBackground5" refType="w" fact="0.4606"/>
              <dgm:constr type="t" for="ch" forName="ParentBackground5" refType="h" fact="0.1262"/>
              <dgm:constr type="w" for="ch" forName="ParentBackground5" refType="w" fact="0.0987"/>
              <dgm:constr type="h" for="ch" forName="ParentBackground5" refType="h" fact="0.5319"/>
              <dgm:constr type="l" for="ch" forName="Child5" refType="w" fact="0.4606"/>
              <dgm:constr type="t" for="ch" forName="Child5" refType="h" fact="0.6876"/>
              <dgm:constr type="w" for="ch" forName="Child5" refType="w" fact="0.0987"/>
              <dgm:constr type="h" for="ch" forName="Child5" refType="h" fact="0.3124"/>
              <dgm:constr type="l" for="ch" forName="Accent4" refType="w" fact="0.3259"/>
              <dgm:constr type="t" for="ch" forName="Accent4" refType="h" fact="-0.0109"/>
              <dgm:constr type="w" for="ch" forName="Accent4" refType="w" fact="0.1496"/>
              <dgm:constr type="h" for="ch" forName="Accent4" refType="h" fact="0.806"/>
              <dgm:constr type="l" for="ch" forName="ParentBackground4" refType="w" fact="0.3513"/>
              <dgm:constr type="t" for="ch" forName="ParentBackground4" refType="h" fact="0.1262"/>
              <dgm:constr type="w" for="ch" forName="ParentBackground4" refType="w" fact="0.0987"/>
              <dgm:constr type="h" for="ch" forName="ParentBackground4" refType="h" fact="0.5319"/>
              <dgm:constr type="l" for="ch" forName="Child4" refType="w" fact="0.3513"/>
              <dgm:constr type="t" for="ch" forName="Child4" refType="h" fact="0.6876"/>
              <dgm:constr type="w" for="ch" forName="Child4" refType="w" fact="0.0987"/>
              <dgm:constr type="h" for="ch" forName="Child4" refType="h" fact="0.3124"/>
              <dgm:constr type="l" for="ch" forName="Accent3" refType="w" fact="0.2166"/>
              <dgm:constr type="t" for="ch" forName="Accent3" refType="h" fact="-0.0109"/>
              <dgm:constr type="w" for="ch" forName="Accent3" refType="w" fact="0.1496"/>
              <dgm:constr type="h" for="ch" forName="Accent3" refType="h" fact="0.806"/>
              <dgm:constr type="l" for="ch" forName="ParentBackground3" refType="w" fact="0.242"/>
              <dgm:constr type="t" for="ch" forName="ParentBackground3" refType="h" fact="0.1262"/>
              <dgm:constr type="w" for="ch" forName="ParentBackground3" refType="w" fact="0.0987"/>
              <dgm:constr type="h" for="ch" forName="ParentBackground3" refType="h" fact="0.5319"/>
              <dgm:constr type="l" for="ch" forName="Child3" refType="w" fact="0.242"/>
              <dgm:constr type="t" for="ch" forName="Child3" refType="h" fact="0.6876"/>
              <dgm:constr type="w" for="ch" forName="Child3" refType="w" fact="0.0987"/>
              <dgm:constr type="h" for="ch" forName="Child3" refType="h" fact="0.3124"/>
              <dgm:constr type="l" for="ch" forName="Accent2" refType="w" fact="0.1073"/>
              <dgm:constr type="t" for="ch" forName="Accent2" refType="h" fact="-0.0109"/>
              <dgm:constr type="w" for="ch" forName="Accent2" refType="w" fact="0.1496"/>
              <dgm:constr type="h" for="ch" forName="Accent2" refType="h" fact="0.806"/>
              <dgm:constr type="l" for="ch" forName="ParentBackground2" refType="w" fact="0.1327"/>
              <dgm:constr type="t" for="ch" forName="ParentBackground2" refType="h" fact="0.1262"/>
              <dgm:constr type="w" for="ch" forName="ParentBackground2" refType="w" fact="0.0987"/>
              <dgm:constr type="h" for="ch" forName="ParentBackground2" refType="h" fact="0.5319"/>
              <dgm:constr type="l" for="ch" forName="Child2" refType="w" fact="0.1327"/>
              <dgm:constr type="t" for="ch" forName="Child2" refType="h" fact="0.6876"/>
              <dgm:constr type="w" for="ch" forName="Child2" refType="w" fact="0.0987"/>
              <dgm:constr type="h" for="ch" forName="Child2" refType="h" fact="0.3124"/>
              <dgm:constr type="l" for="ch" forName="Accent1" refType="w" fact="-0.002"/>
              <dgm:constr type="t" for="ch" forName="Accent1" refType="h" fact="-0.0109"/>
              <dgm:constr type="w" for="ch" forName="Accent1" refType="w" fact="0.1496"/>
              <dgm:constr type="h" for="ch" forName="Accent1" refType="h" fact="0.806"/>
              <dgm:constr type="l" for="ch" forName="ParentBackground1" refType="w" fact="0.0234"/>
              <dgm:constr type="t" for="ch" forName="ParentBackground1" refType="h" fact="0.1262"/>
              <dgm:constr type="w" for="ch" forName="ParentBackground1" refType="w" fact="0.0987"/>
              <dgm:constr type="h" for="ch" forName="ParentBackground1" refType="h" fact="0.5319"/>
              <dgm:constr type="l" for="ch" forName="Child1" refType="w" fact="0.0234"/>
              <dgm:constr type="t" for="ch" forName="Child1" refType="h" fact="0.6876"/>
              <dgm:constr type="w" for="ch" forName="Child1" refType="w" fact="0.0987"/>
              <dgm:constr type="h" for="ch" forName="Child1" refType="h" fact="0.3124"/>
            </dgm:constrLst>
          </dgm:if>
          <dgm:if name="Name13" axis="ch" ptType="node" func="cnt" op="equ" val="10">
            <dgm:alg type="composite">
              <dgm:param type="ar" val="5.9769"/>
            </dgm:alg>
            <dgm:constrLst>
              <dgm:constr type="primFontSz" for="des" forName="Child1" val="65"/>
              <dgm:constr type="primFontSz" for="des" forName="Parent1" val="65"/>
              <dgm:constr type="primFontSz" for="des" forName="Child1" refType="primFontSz" refFor="des" refForName="Parent1" op="lte"/>
              <dgm:constr type="primFontSz" for="des" forName="Child2" refType="primFontSz" refFor="des" refForName="Parent1" op="lte"/>
              <dgm:constr type="primFontSz" for="des" forName="Child3" refType="primFontSz" refFor="des" refForName="Parent1" op="lte"/>
              <dgm:constr type="primFontSz" for="des" forName="Child4" refType="primFontSz" refFor="des" refForName="Parent1" op="lte"/>
              <dgm:constr type="primFontSz" for="des" forName="Child5" refType="primFontSz" refFor="des" refForName="Parent1" op="lte"/>
              <dgm:constr type="primFontSz" for="des" forName="Child6" refType="primFontSz" refFor="des" refForName="Parent1" op="lte"/>
              <dgm:constr type="primFontSz" for="des" forName="Child7" refType="primFontSz" refFor="des" refForName="Parent1" op="lte"/>
              <dgm:constr type="primFontSz" for="des" forName="Child8" refType="primFontSz" refFor="des" refForName="Parent1" op="lte"/>
              <dgm:constr type="primFontSz" for="des" forName="Child9" refType="primFontSz" refFor="des" refForName="Parent1" op="lte"/>
              <dgm:constr type="primFontSz" for="des" forName="Child10" refType="primFontSz" refFor="des" refForName="Parent1" op="lte"/>
              <dgm:constr type="primFontSz" for="des" forName="Child1" refType="primFontSz" refFor="des" refForName="Parent2" op="lte"/>
              <dgm:constr type="primFontSz" for="des" forName="Child2" refType="primFontSz" refFor="des" refForName="Parent2" op="lte"/>
              <dgm:constr type="primFontSz" for="des" forName="Child3" refType="primFontSz" refFor="des" refForName="Parent2" op="lte"/>
              <dgm:constr type="primFontSz" for="des" forName="Child4" refType="primFontSz" refFor="des" refForName="Parent2" op="lte"/>
              <dgm:constr type="primFontSz" for="des" forName="Child5" refType="primFontSz" refFor="des" refForName="Parent2" op="lte"/>
              <dgm:constr type="primFontSz" for="des" forName="Child6" refType="primFontSz" refFor="des" refForName="Parent2" op="lte"/>
              <dgm:constr type="primFontSz" for="des" forName="Child7" refType="primFontSz" refFor="des" refForName="Parent2" op="lte"/>
              <dgm:constr type="primFontSz" for="des" forName="Child8" refType="primFontSz" refFor="des" refForName="Parent2" op="lte"/>
              <dgm:constr type="primFontSz" for="des" forName="Child9" refType="primFontSz" refFor="des" refForName="Parent2" op="lte"/>
              <dgm:constr type="primFontSz" for="des" forName="Child10" refType="primFontSz" refFor="des" refForName="Parent2" op="lte"/>
              <dgm:constr type="primFontSz" for="des" forName="Child1" refType="primFontSz" refFor="des" refForName="Parent3" op="lte"/>
              <dgm:constr type="primFontSz" for="des" forName="Child2" refType="primFontSz" refFor="des" refForName="Parent3" op="lte"/>
              <dgm:constr type="primFontSz" for="des" forName="Child3" refType="primFontSz" refFor="des" refForName="Parent3" op="lte"/>
              <dgm:constr type="primFontSz" for="des" forName="Child4" refType="primFontSz" refFor="des" refForName="Parent3" op="lte"/>
              <dgm:constr type="primFontSz" for="des" forName="Child5" refType="primFontSz" refFor="des" refForName="Parent3" op="lte"/>
              <dgm:constr type="primFontSz" for="des" forName="Child6" refType="primFontSz" refFor="des" refForName="Parent3" op="lte"/>
              <dgm:constr type="primFontSz" for="des" forName="Child7" refType="primFontSz" refFor="des" refForName="Parent3" op="lte"/>
              <dgm:constr type="primFontSz" for="des" forName="Child8" refType="primFontSz" refFor="des" refForName="Parent3" op="lte"/>
              <dgm:constr type="primFontSz" for="des" forName="Child9" refType="primFontSz" refFor="des" refForName="Parent3" op="lte"/>
              <dgm:constr type="primFontSz" for="des" forName="Child10" refType="primFontSz" refFor="des" refForName="Parent3" op="lte"/>
              <dgm:constr type="primFontSz" for="des" forName="Child1" refType="primFontSz" refFor="des" refForName="Parent4" op="lte"/>
              <dgm:constr type="primFontSz" for="des" forName="Child2" refType="primFontSz" refFor="des" refForName="Parent4" op="lte"/>
              <dgm:constr type="primFontSz" for="des" forName="Child3" refType="primFontSz" refFor="des" refForName="Parent4" op="lte"/>
              <dgm:constr type="primFontSz" for="des" forName="Child4" refType="primFontSz" refFor="des" refForName="Parent4" op="lte"/>
              <dgm:constr type="primFontSz" for="des" forName="Child5" refType="primFontSz" refFor="des" refForName="Parent4" op="lte"/>
              <dgm:constr type="primFontSz" for="des" forName="Child6" refType="primFontSz" refFor="des" refForName="Parent4" op="lte"/>
              <dgm:constr type="primFontSz" for="des" forName="Child7" refType="primFontSz" refFor="des" refForName="Parent4" op="lte"/>
              <dgm:constr type="primFontSz" for="des" forName="Child8" refType="primFontSz" refFor="des" refForName="Parent4" op="lte"/>
              <dgm:constr type="primFontSz" for="des" forName="Child9" refType="primFontSz" refFor="des" refForName="Parent4" op="lte"/>
              <dgm:constr type="primFontSz" for="des" forName="Child10" refType="primFontSz" refFor="des" refForName="Parent4" op="lte"/>
              <dgm:constr type="primFontSz" for="des" forName="Child1" refType="primFontSz" refFor="des" refForName="Parent5" op="lte"/>
              <dgm:constr type="primFontSz" for="des" forName="Child2" refType="primFontSz" refFor="des" refForName="Parent5" op="lte"/>
              <dgm:constr type="primFontSz" for="des" forName="Child3" refType="primFontSz" refFor="des" refForName="Parent5" op="lte"/>
              <dgm:constr type="primFontSz" for="des" forName="Child4" refType="primFontSz" refFor="des" refForName="Parent5" op="lte"/>
              <dgm:constr type="primFontSz" for="des" forName="Child5" refType="primFontSz" refFor="des" refForName="Parent5" op="lte"/>
              <dgm:constr type="primFontSz" for="des" forName="Child6" refType="primFontSz" refFor="des" refForName="Parent5" op="lte"/>
              <dgm:constr type="primFontSz" for="des" forName="Child7" refType="primFontSz" refFor="des" refForName="Parent5" op="lte"/>
              <dgm:constr type="primFontSz" for="des" forName="Child8" refType="primFontSz" refFor="des" refForName="Parent5" op="lte"/>
              <dgm:constr type="primFontSz" for="des" forName="Child9" refType="primFontSz" refFor="des" refForName="Parent5" op="lte"/>
              <dgm:constr type="primFontSz" for="des" forName="Child10" refType="primFontSz" refFor="des" refForName="Parent5" op="lte"/>
              <dgm:constr type="primFontSz" for="des" forName="Child1" refType="primFontSz" refFor="des" refForName="Parent6" op="lte"/>
              <dgm:constr type="primFontSz" for="des" forName="Child2" refType="primFontSz" refFor="des" refForName="Parent6" op="lte"/>
              <dgm:constr type="primFontSz" for="des" forName="Child3" refType="primFontSz" refFor="des" refForName="Parent6" op="lte"/>
              <dgm:constr type="primFontSz" for="des" forName="Child4" refType="primFontSz" refFor="des" refForName="Parent6" op="lte"/>
              <dgm:constr type="primFontSz" for="des" forName="Child5" refType="primFontSz" refFor="des" refForName="Parent6" op="lte"/>
              <dgm:constr type="primFontSz" for="des" forName="Child6" refType="primFontSz" refFor="des" refForName="Parent6" op="lte"/>
              <dgm:constr type="primFontSz" for="des" forName="Child7" refType="primFontSz" refFor="des" refForName="Parent6" op="lte"/>
              <dgm:constr type="primFontSz" for="des" forName="Child8" refType="primFontSz" refFor="des" refForName="Parent6" op="lte"/>
              <dgm:constr type="primFontSz" for="des" forName="Child9" refType="primFontSz" refFor="des" refForName="Parent6" op="lte"/>
              <dgm:constr type="primFontSz" for="des" forName="Child10" refType="primFontSz" refFor="des" refForName="Parent7" op="lte"/>
              <dgm:constr type="primFontSz" for="des" forName="Child1" refType="primFontSz" refFor="des" refForName="Parent7" op="lte"/>
              <dgm:constr type="primFontSz" for="des" forName="Child2" refType="primFontSz" refFor="des" refForName="Parent7" op="lte"/>
              <dgm:constr type="primFontSz" for="des" forName="Child3" refType="primFontSz" refFor="des" refForName="Parent7" op="lte"/>
              <dgm:constr type="primFontSz" for="des" forName="Child4" refType="primFontSz" refFor="des" refForName="Parent7" op="lte"/>
              <dgm:constr type="primFontSz" for="des" forName="Child5" refType="primFontSz" refFor="des" refForName="Parent7" op="lte"/>
              <dgm:constr type="primFontSz" for="des" forName="Child6" refType="primFontSz" refFor="des" refForName="Parent7" op="lte"/>
              <dgm:constr type="primFontSz" for="des" forName="Child7" refType="primFontSz" refFor="des" refForName="Parent7" op="lte"/>
              <dgm:constr type="primFontSz" for="des" forName="Child8" refType="primFontSz" refFor="des" refForName="Parent7" op="lte"/>
              <dgm:constr type="primFontSz" for="des" forName="Child9" refType="primFontSz" refFor="des" refForName="Parent7" op="lte"/>
              <dgm:constr type="primFontSz" for="des" forName="Child10" refType="primFontSz" refFor="des" refForName="Parent7" op="lte"/>
              <dgm:constr type="primFontSz" for="des" forName="Child1" refType="primFontSz" refFor="des" refForName="Parent8" op="lte"/>
              <dgm:constr type="primFontSz" for="des" forName="Child2" refType="primFontSz" refFor="des" refForName="Parent8" op="lte"/>
              <dgm:constr type="primFontSz" for="des" forName="Child3" refType="primFontSz" refFor="des" refForName="Parent8" op="lte"/>
              <dgm:constr type="primFontSz" for="des" forName="Child4" refType="primFontSz" refFor="des" refForName="Parent8" op="lte"/>
              <dgm:constr type="primFontSz" for="des" forName="Child5" refType="primFontSz" refFor="des" refForName="Parent8" op="lte"/>
              <dgm:constr type="primFontSz" for="des" forName="Child6" refType="primFontSz" refFor="des" refForName="Parent8" op="lte"/>
              <dgm:constr type="primFontSz" for="des" forName="Child7" refType="primFontSz" refFor="des" refForName="Parent8" op="lte"/>
              <dgm:constr type="primFontSz" for="des" forName="Child8" refType="primFontSz" refFor="des" refForName="Parent8" op="lte"/>
              <dgm:constr type="primFontSz" for="des" forName="Child9" refType="primFontSz" refFor="des" refForName="Parent8" op="lte"/>
              <dgm:constr type="primFontSz" for="des" forName="Child10" refType="primFontSz" refFor="des" refForName="Parent8" op="lte"/>
              <dgm:constr type="primFontSz" for="des" forName="Child1" refType="primFontSz" refFor="des" refForName="Parent9" op="lte"/>
              <dgm:constr type="primFontSz" for="des" forName="Child2" refType="primFontSz" refFor="des" refForName="Parent9" op="lte"/>
              <dgm:constr type="primFontSz" for="des" forName="Child3" refType="primFontSz" refFor="des" refForName="Parent9" op="lte"/>
              <dgm:constr type="primFontSz" for="des" forName="Child4" refType="primFontSz" refFor="des" refForName="Parent9" op="lte"/>
              <dgm:constr type="primFontSz" for="des" forName="Child5" refType="primFontSz" refFor="des" refForName="Parent9" op="lte"/>
              <dgm:constr type="primFontSz" for="des" forName="Child6" refType="primFontSz" refFor="des" refForName="Parent9" op="lte"/>
              <dgm:constr type="primFontSz" for="des" forName="Child7" refType="primFontSz" refFor="des" refForName="Parent9" op="lte"/>
              <dgm:constr type="primFontSz" for="des" forName="Child8" refType="primFontSz" refFor="des" refForName="Parent9" op="lte"/>
              <dgm:constr type="primFontSz" for="des" forName="Child9" refType="primFontSz" refFor="des" refForName="Parent9" op="lte"/>
              <dgm:constr type="primFontSz" for="des" forName="Child10" refType="primFontSz" refFor="des" refForName="Parent9" op="lte"/>
              <dgm:constr type="primFontSz" for="des" forName="Child1" refType="primFontSz" refFor="des" refForName="Parent10" op="lte"/>
              <dgm:constr type="primFontSz" for="des" forName="Child2" refType="primFontSz" refFor="des" refForName="Parent10" op="lte"/>
              <dgm:constr type="primFontSz" for="des" forName="Child3" refType="primFontSz" refFor="des" refForName="Parent10" op="lte"/>
              <dgm:constr type="primFontSz" for="des" forName="Child4" refType="primFontSz" refFor="des" refForName="Parent10" op="lte"/>
              <dgm:constr type="primFontSz" for="des" forName="Child5" refType="primFontSz" refFor="des" refForName="Parent10" op="lte"/>
              <dgm:constr type="primFontSz" for="des" forName="Child6" refType="primFontSz" refFor="des" refForName="Parent10" op="lte"/>
              <dgm:constr type="primFontSz" for="des" forName="Child7" refType="primFontSz" refFor="des" refForName="Parent10" op="lte"/>
              <dgm:constr type="primFontSz" for="des" forName="Child8" refType="primFontSz" refFor="des" refForName="Parent10" op="lte"/>
              <dgm:constr type="primFontSz" for="des" forName="Child9" refType="primFontSz" refFor="des" refForName="Parent10" op="lte"/>
              <dgm:constr type="primFontSz" for="des" forName="Child10" refType="primFontSz" refFor="des" refForName="Parent10" op="lte"/>
              <dgm:constr type="primFontSz" for="des" forName="Parent2" refType="primFontSz" refFor="des" refForName="Parent1" op="equ"/>
              <dgm:constr type="primFontSz" for="des" forName="Parent3" refType="primFontSz" refFor="des" refForName="Parent1" op="equ"/>
              <dgm:constr type="primFontSz" for="des" forName="Parent4" refType="primFontSz" refFor="des" refForName="Parent1" op="equ"/>
              <dgm:constr type="primFontSz" for="des" forName="Parent5" refType="primFontSz" refFor="des" refForName="Parent1" op="equ"/>
              <dgm:constr type="primFontSz" for="des" forName="Parent6" refType="primFontSz" refFor="des" refForName="Parent1" op="equ"/>
              <dgm:constr type="primFontSz" for="des" forName="Parent7" refType="primFontSz" refFor="des" refForName="Parent1" op="equ"/>
              <dgm:constr type="primFontSz" for="des" forName="Parent8" refType="primFontSz" refFor="des" refForName="Parent1" op="equ"/>
              <dgm:constr type="primFontSz" for="des" forName="Parent9" refType="primFontSz" refFor="des" refForName="Parent1" op="equ"/>
              <dgm:constr type="primFontSz" for="des" forName="Parent10" refType="primFontSz" refFor="des" refForName="Parent1" op="equ"/>
              <dgm:constr type="primFontSz" for="des" forName="Child2" refType="primFontSz" refFor="des" refForName="Child1" op="equ"/>
              <dgm:constr type="primFontSz" for="des" forName="Child3" refType="primFontSz" refFor="des" refForName="Child1" op="equ"/>
              <dgm:constr type="primFontSz" for="des" forName="Child4" refType="primFontSz" refFor="des" refForName="Child1" op="equ"/>
              <dgm:constr type="primFontSz" for="des" forName="Child5" refType="primFontSz" refFor="des" refForName="Child1" op="equ"/>
              <dgm:constr type="primFontSz" for="des" forName="Child6" refType="primFontSz" refFor="des" refForName="Child1" op="equ"/>
              <dgm:constr type="primFontSz" for="des" forName="Child7" refType="primFontSz" refFor="des" refForName="Child1" op="equ"/>
              <dgm:constr type="primFontSz" for="des" forName="Child8" refType="primFontSz" refFor="des" refForName="Child1" op="equ"/>
              <dgm:constr type="primFontSz" for="des" forName="Child9" refType="primFontSz" refFor="des" refForName="Child1" op="equ"/>
              <dgm:constr type="primFontSz" for="des" forName="Child10" refType="primFontSz" refFor="des" refForName="Child1" op="equ"/>
              <dgm:constr type="l" for="ch" forName="Parent10" refType="w" fact="0.9205"/>
              <dgm:constr type="t" for="ch" forName="Parent10" refType="h" fact="0.2022"/>
              <dgm:constr type="w" for="ch" forName="Parent10" refType="w" fact="0.0636"/>
              <dgm:constr type="h" for="ch" forName="Parent10" refType="h" fact="0.3799"/>
              <dgm:constr type="l" for="ch" forName="Parent9" refType="w" fact="0.822"/>
              <dgm:constr type="t" for="ch" forName="Parent9" refType="h" fact="0.2022"/>
              <dgm:constr type="w" for="ch" forName="Parent9" refType="w" fact="0.0636"/>
              <dgm:constr type="h" for="ch" forName="Parent9" refType="h" fact="0.3799"/>
              <dgm:constr type="l" for="ch" forName="Parent8" refType="w" fact="0.7235"/>
              <dgm:constr type="t" for="ch" forName="Parent8" refType="h" fact="0.2022"/>
              <dgm:constr type="w" for="ch" forName="Parent8" refType="w" fact="0.0636"/>
              <dgm:constr type="h" for="ch" forName="Parent8" refType="h" fact="0.3799"/>
              <dgm:constr type="l" for="ch" forName="Parent7" refType="w" fact="0.625"/>
              <dgm:constr type="t" for="ch" forName="Parent7" refType="h" fact="0.2022"/>
              <dgm:constr type="w" for="ch" forName="Parent7" refType="w" fact="0.0636"/>
              <dgm:constr type="h" for="ch" forName="Parent7" refType="h" fact="0.3799"/>
              <dgm:constr type="l" for="ch" forName="Parent6" refType="w" fact="0.5264"/>
              <dgm:constr type="t" for="ch" forName="Parent6" refType="h" fact="0.2022"/>
              <dgm:constr type="w" for="ch" forName="Parent6" refType="w" fact="0.0636"/>
              <dgm:constr type="h" for="ch" forName="Parent6" refType="h" fact="0.3799"/>
              <dgm:constr type="l" for="ch" forName="Parent5" refType="w" fact="0.4279"/>
              <dgm:constr type="t" for="ch" forName="Parent5" refType="h" fact="0.2022"/>
              <dgm:constr type="w" for="ch" forName="Parent5" refType="w" fact="0.0636"/>
              <dgm:constr type="h" for="ch" forName="Parent5" refType="h" fact="0.3799"/>
              <dgm:constr type="l" for="ch" forName="Parent4" refType="w" fact="0.3294"/>
              <dgm:constr type="t" for="ch" forName="Parent4" refType="h" fact="0.2022"/>
              <dgm:constr type="w" for="ch" forName="Parent4" refType="w" fact="0.0636"/>
              <dgm:constr type="h" for="ch" forName="Parent4" refType="h" fact="0.3799"/>
              <dgm:constr type="l" for="ch" forName="Parent3" refType="w" fact="0.2309"/>
              <dgm:constr type="t" for="ch" forName="Parent3" refType="h" fact="0.2022"/>
              <dgm:constr type="w" for="ch" forName="Parent3" refType="w" fact="0.0636"/>
              <dgm:constr type="h" for="ch" forName="Parent3" refType="h" fact="0.3799"/>
              <dgm:constr type="l" for="ch" forName="Parent2" refType="w" fact="0.1324"/>
              <dgm:constr type="t" for="ch" forName="Parent2" refType="h" fact="0.2022"/>
              <dgm:constr type="w" for="ch" forName="Parent2" refType="w" fact="0.0636"/>
              <dgm:constr type="h" for="ch" forName="Parent2" refType="h" fact="0.3799"/>
              <dgm:constr type="l" for="ch" forName="Parent1" refType="w" fact="0.0338"/>
              <dgm:constr type="t" for="ch" forName="Parent1" refType="h" fact="0.2022"/>
              <dgm:constr type="w" for="ch" forName="Parent1" refType="w" fact="0.0636"/>
              <dgm:constr type="h" for="ch" forName="Parent1" refType="h" fact="0.3799"/>
              <dgm:constr type="l" for="ch" forName="Accent10" refType="w" fact="0.9047"/>
              <dgm:constr type="t" for="ch" forName="Accent10" refType="h" fact="0.1072"/>
              <dgm:constr type="w" for="ch" forName="Accent10" refType="w" fact="0.0953"/>
              <dgm:constr type="h" for="ch" forName="Accent10" refType="h" fact="0.5699"/>
              <dgm:constr type="l" for="ch" forName="ParentBackground10" refType="w" fact="0.9078"/>
              <dgm:constr type="t" for="ch" forName="ParentBackground10" refType="h" fact="0.1262"/>
              <dgm:constr type="w" for="ch" forName="ParentBackground10" refType="w" fact="0.089"/>
              <dgm:constr type="h" for="ch" forName="ParentBackground10" refType="h" fact="0.5319"/>
              <dgm:constr type="l" for="ch" forName="Child10" refType="w" fact="0.9078"/>
              <dgm:constr type="t" for="ch" forName="Child10" refType="h" fact="0.6876"/>
              <dgm:constr type="w" for="ch" forName="Child10" refType="w" fact="0.089"/>
              <dgm:constr type="h" for="ch" forName="Child10" refType="h" fact="0.3124"/>
              <dgm:constr type="l" for="ch" forName="Accent9" refType="w" fact="0.7864"/>
              <dgm:constr type="t" for="ch" forName="Accent9" refType="h" fact="-0.0109"/>
              <dgm:constr type="w" for="ch" forName="Accent9" refType="w" fact="0.1348"/>
              <dgm:constr type="h" for="ch" forName="Accent9" refType="h" fact="0.806"/>
              <dgm:constr type="l" for="ch" forName="ParentBackground9" refType="w" fact="0.8093"/>
              <dgm:constr type="t" for="ch" forName="ParentBackground9" refType="h" fact="0.1262"/>
              <dgm:constr type="w" for="ch" forName="ParentBackground9" refType="w" fact="0.089"/>
              <dgm:constr type="h" for="ch" forName="ParentBackground9" refType="h" fact="0.5319"/>
              <dgm:constr type="l" for="ch" forName="Child9" refType="w" fact="0.8093"/>
              <dgm:constr type="t" for="ch" forName="Child9" refType="h" fact="0.6876"/>
              <dgm:constr type="w" for="ch" forName="Child9" refType="w" fact="0.089"/>
              <dgm:constr type="h" for="ch" forName="Child9" refType="h" fact="0.3124"/>
              <dgm:constr type="l" for="ch" forName="Accent8" refType="w" fact="0.6879"/>
              <dgm:constr type="t" for="ch" forName="Accent8" refType="h" fact="-0.0109"/>
              <dgm:constr type="w" for="ch" forName="Accent8" refType="w" fact="0.1348"/>
              <dgm:constr type="h" for="ch" forName="Accent8" refType="h" fact="0.806"/>
              <dgm:constr type="l" for="ch" forName="ParentBackground8" refType="w" fact="0.7108"/>
              <dgm:constr type="t" for="ch" forName="ParentBackground8" refType="h" fact="0.1262"/>
              <dgm:constr type="w" for="ch" forName="ParentBackground8" refType="w" fact="0.089"/>
              <dgm:constr type="h" for="ch" forName="ParentBackground8" refType="h" fact="0.5319"/>
              <dgm:constr type="l" for="ch" forName="Child8" refType="w" fact="0.7108"/>
              <dgm:constr type="t" for="ch" forName="Child8" refType="h" fact="0.6876"/>
              <dgm:constr type="w" for="ch" forName="Child8" refType="w" fact="0.089"/>
              <dgm:constr type="h" for="ch" forName="Child8" refType="h" fact="0.3124"/>
              <dgm:constr type="l" for="ch" forName="Accent7" refType="w" fact="0.5893"/>
              <dgm:constr type="t" for="ch" forName="Accent7" refType="h" fact="-0.0109"/>
              <dgm:constr type="w" for="ch" forName="Accent7" refType="w" fact="0.1348"/>
              <dgm:constr type="h" for="ch" forName="Accent7" refType="h" fact="0.806"/>
              <dgm:constr type="l" for="ch" forName="ParentBackground7" refType="w" fact="0.6123"/>
              <dgm:constr type="t" for="ch" forName="ParentBackground7" refType="h" fact="0.1262"/>
              <dgm:constr type="w" for="ch" forName="ParentBackground7" refType="w" fact="0.089"/>
              <dgm:constr type="h" for="ch" forName="ParentBackground7" refType="h" fact="0.5319"/>
              <dgm:constr type="l" for="ch" forName="Child7" refType="w" fact="0.6123"/>
              <dgm:constr type="t" for="ch" forName="Child7" refType="h" fact="0.6876"/>
              <dgm:constr type="w" for="ch" forName="Child7" refType="w" fact="0.089"/>
              <dgm:constr type="h" for="ch" forName="Child7" refType="h" fact="0.3124"/>
              <dgm:constr type="l" for="ch" forName="Accent6" refType="w" fact="0.4908"/>
              <dgm:constr type="t" for="ch" forName="Accent6" refType="h" fact="-0.0109"/>
              <dgm:constr type="w" for="ch" forName="Accent6" refType="w" fact="0.1348"/>
              <dgm:constr type="h" for="ch" forName="Accent6" refType="h" fact="0.806"/>
              <dgm:constr type="l" for="ch" forName="ParentBackground6" refType="w" fact="0.5137"/>
              <dgm:constr type="t" for="ch" forName="ParentBackground6" refType="h" fact="0.1262"/>
              <dgm:constr type="w" for="ch" forName="ParentBackground6" refType="w" fact="0.089"/>
              <dgm:constr type="h" for="ch" forName="ParentBackground6" refType="h" fact="0.5319"/>
              <dgm:constr type="l" for="ch" forName="Child6" refType="w" fact="0.5137"/>
              <dgm:constr type="t" for="ch" forName="Child6" refType="h" fact="0.6876"/>
              <dgm:constr type="w" for="ch" forName="Child6" refType="w" fact="0.089"/>
              <dgm:constr type="h" for="ch" forName="Child6" refType="h" fact="0.3124"/>
              <dgm:constr type="l" for="ch" forName="Accent5" refType="w" fact="0.3923"/>
              <dgm:constr type="t" for="ch" forName="Accent5" refType="h" fact="-0.0109"/>
              <dgm:constr type="w" for="ch" forName="Accent5" refType="w" fact="0.1348"/>
              <dgm:constr type="h" for="ch" forName="Accent5" refType="h" fact="0.806"/>
              <dgm:constr type="l" for="ch" forName="ParentBackground5" refType="w" fact="0.4152"/>
              <dgm:constr type="t" for="ch" forName="ParentBackground5" refType="h" fact="0.1262"/>
              <dgm:constr type="w" for="ch" forName="ParentBackground5" refType="w" fact="0.089"/>
              <dgm:constr type="h" for="ch" forName="ParentBackground5" refType="h" fact="0.5319"/>
              <dgm:constr type="l" for="ch" forName="Child5" refType="w" fact="0.4152"/>
              <dgm:constr type="t" for="ch" forName="Child5" refType="h" fact="0.6876"/>
              <dgm:constr type="w" for="ch" forName="Child5" refType="w" fact="0.089"/>
              <dgm:constr type="h" for="ch" forName="Child5" refType="h" fact="0.3124"/>
              <dgm:constr type="l" for="ch" forName="Accent4" refType="w" fact="0.2938"/>
              <dgm:constr type="t" for="ch" forName="Accent4" refType="h" fact="-0.0109"/>
              <dgm:constr type="w" for="ch" forName="Accent4" refType="w" fact="0.1348"/>
              <dgm:constr type="h" for="ch" forName="Accent4" refType="h" fact="0.806"/>
              <dgm:constr type="l" for="ch" forName="ParentBackground4" refType="w" fact="0.3167"/>
              <dgm:constr type="t" for="ch" forName="ParentBackground4" refType="h" fact="0.1262"/>
              <dgm:constr type="w" for="ch" forName="ParentBackground4" refType="w" fact="0.089"/>
              <dgm:constr type="h" for="ch" forName="ParentBackground4" refType="h" fact="0.5319"/>
              <dgm:constr type="l" for="ch" forName="Child4" refType="w" fact="0.3167"/>
              <dgm:constr type="t" for="ch" forName="Child4" refType="h" fact="0.6876"/>
              <dgm:constr type="w" for="ch" forName="Child4" refType="w" fact="0.089"/>
              <dgm:constr type="h" for="ch" forName="Child4" refType="h" fact="0.3124"/>
              <dgm:constr type="l" for="ch" forName="Accent3" refType="w" fact="0.1952"/>
              <dgm:constr type="t" for="ch" forName="Accent3" refType="h" fact="-0.0109"/>
              <dgm:constr type="w" for="ch" forName="Accent3" refType="w" fact="0.1348"/>
              <dgm:constr type="h" for="ch" forName="Accent3" refType="h" fact="0.806"/>
              <dgm:constr type="l" for="ch" forName="ParentBackground3" refType="w" fact="0.2182"/>
              <dgm:constr type="t" for="ch" forName="ParentBackground3" refType="h" fact="0.1262"/>
              <dgm:constr type="w" for="ch" forName="ParentBackground3" refType="w" fact="0.089"/>
              <dgm:constr type="h" for="ch" forName="ParentBackground3" refType="h" fact="0.5319"/>
              <dgm:constr type="l" for="ch" forName="Child3" refType="w" fact="0.2182"/>
              <dgm:constr type="t" for="ch" forName="Child3" refType="h" fact="0.6876"/>
              <dgm:constr type="w" for="ch" forName="Child3" refType="w" fact="0.089"/>
              <dgm:constr type="h" for="ch" forName="Child3" refType="h" fact="0.3124"/>
              <dgm:constr type="l" for="ch" forName="Accent2" refType="w" fact="0.0967"/>
              <dgm:constr type="t" for="ch" forName="Accent2" refType="h" fact="-0.0109"/>
              <dgm:constr type="w" for="ch" forName="Accent2" refType="w" fact="0.1348"/>
              <dgm:constr type="h" for="ch" forName="Accent2" refType="h" fact="0.806"/>
              <dgm:constr type="l" for="ch" forName="ParentBackground2" refType="w" fact="0.1196"/>
              <dgm:constr type="t" for="ch" forName="ParentBackground2" refType="h" fact="0.1262"/>
              <dgm:constr type="w" for="ch" forName="ParentBackground2" refType="w" fact="0.089"/>
              <dgm:constr type="h" for="ch" forName="ParentBackground2" refType="h" fact="0.5319"/>
              <dgm:constr type="l" for="ch" forName="Child2" refType="w" fact="0.1196"/>
              <dgm:constr type="t" for="ch" forName="Child2" refType="h" fact="0.6876"/>
              <dgm:constr type="w" for="ch" forName="Child2" refType="w" fact="0.089"/>
              <dgm:constr type="h" for="ch" forName="Child2" refType="h" fact="0.3124"/>
              <dgm:constr type="l" for="ch" forName="Accent1" refType="w" fact="-0.0018"/>
              <dgm:constr type="t" for="ch" forName="Accent1" refType="h" fact="-0.0109"/>
              <dgm:constr type="w" for="ch" forName="Accent1" refType="w" fact="0.1348"/>
              <dgm:constr type="h" for="ch" forName="Accent1" refType="h" fact="0.806"/>
              <dgm:constr type="l" for="ch" forName="ParentBackground1" refType="w" fact="0.0211"/>
              <dgm:constr type="t" for="ch" forName="ParentBackground1" refType="h" fact="0.1262"/>
              <dgm:constr type="w" for="ch" forName="ParentBackground1" refType="w" fact="0.089"/>
              <dgm:constr type="h" for="ch" forName="ParentBackground1" refType="h" fact="0.5319"/>
              <dgm:constr type="l" for="ch" forName="Child1" refType="w" fact="0.0211"/>
              <dgm:constr type="t" for="ch" forName="Child1" refType="h" fact="0.6876"/>
              <dgm:constr type="w" for="ch" forName="Child1" refType="w" fact="0.089"/>
              <dgm:constr type="h" for="ch" forName="Child1" refType="h" fact="0.3124"/>
            </dgm:constrLst>
          </dgm:if>
          <dgm:else name="Name14">
            <dgm:alg type="composite">
              <dgm:param type="ar" val="6.5658"/>
            </dgm:alg>
            <dgm:constrLst>
              <dgm:constr type="primFontSz" for="des" forName="Child1" val="65"/>
              <dgm:constr type="primFontSz" for="des" forName="Parent1" val="65"/>
              <dgm:constr type="primFontSz" for="des" forName="Child1" refType="primFontSz" refFor="des" refForName="Parent1" op="lte"/>
              <dgm:constr type="primFontSz" for="des" forName="Child2" refType="primFontSz" refFor="des" refForName="Parent1" op="lte"/>
              <dgm:constr type="primFontSz" for="des" forName="Child3" refType="primFontSz" refFor="des" refForName="Parent1" op="lte"/>
              <dgm:constr type="primFontSz" for="des" forName="Child4" refType="primFontSz" refFor="des" refForName="Parent1" op="lte"/>
              <dgm:constr type="primFontSz" for="des" forName="Child5" refType="primFontSz" refFor="des" refForName="Parent1" op="lte"/>
              <dgm:constr type="primFontSz" for="des" forName="Child6" refType="primFontSz" refFor="des" refForName="Parent1" op="lte"/>
              <dgm:constr type="primFontSz" for="des" forName="Child7" refType="primFontSz" refFor="des" refForName="Parent1" op="lte"/>
              <dgm:constr type="primFontSz" for="des" forName="Child8" refType="primFontSz" refFor="des" refForName="Parent1" op="lte"/>
              <dgm:constr type="primFontSz" for="des" forName="Child9" refType="primFontSz" refFor="des" refForName="Parent1" op="lte"/>
              <dgm:constr type="primFontSz" for="des" forName="Child10" refType="primFontSz" refFor="des" refForName="Parent1" op="lte"/>
              <dgm:constr type="primFontSz" for="des" forName="Child11" refType="primFontSz" refFor="des" refForName="Parent1" op="lte"/>
              <dgm:constr type="primFontSz" for="des" forName="Child1" refType="primFontSz" refFor="des" refForName="Parent2" op="lte"/>
              <dgm:constr type="primFontSz" for="des" forName="Child2" refType="primFontSz" refFor="des" refForName="Parent2" op="lte"/>
              <dgm:constr type="primFontSz" for="des" forName="Child3" refType="primFontSz" refFor="des" refForName="Parent2" op="lte"/>
              <dgm:constr type="primFontSz" for="des" forName="Child4" refType="primFontSz" refFor="des" refForName="Parent2" op="lte"/>
              <dgm:constr type="primFontSz" for="des" forName="Child5" refType="primFontSz" refFor="des" refForName="Parent2" op="lte"/>
              <dgm:constr type="primFontSz" for="des" forName="Child6" refType="primFontSz" refFor="des" refForName="Parent2" op="lte"/>
              <dgm:constr type="primFontSz" for="des" forName="Child7" refType="primFontSz" refFor="des" refForName="Parent2" op="lte"/>
              <dgm:constr type="primFontSz" for="des" forName="Child8" refType="primFontSz" refFor="des" refForName="Parent2" op="lte"/>
              <dgm:constr type="primFontSz" for="des" forName="Child9" refType="primFontSz" refFor="des" refForName="Parent2" op="lte"/>
              <dgm:constr type="primFontSz" for="des" forName="Child10" refType="primFontSz" refFor="des" refForName="Parent2" op="lte"/>
              <dgm:constr type="primFontSz" for="des" forName="Child11" refType="primFontSz" refFor="des" refForName="Parent2" op="lte"/>
              <dgm:constr type="primFontSz" for="des" forName="Child1" refType="primFontSz" refFor="des" refForName="Parent3" op="lte"/>
              <dgm:constr type="primFontSz" for="des" forName="Child2" refType="primFontSz" refFor="des" refForName="Parent3" op="lte"/>
              <dgm:constr type="primFontSz" for="des" forName="Child3" refType="primFontSz" refFor="des" refForName="Parent3" op="lte"/>
              <dgm:constr type="primFontSz" for="des" forName="Child4" refType="primFontSz" refFor="des" refForName="Parent3" op="lte"/>
              <dgm:constr type="primFontSz" for="des" forName="Child5" refType="primFontSz" refFor="des" refForName="Parent3" op="lte"/>
              <dgm:constr type="primFontSz" for="des" forName="Child6" refType="primFontSz" refFor="des" refForName="Parent3" op="lte"/>
              <dgm:constr type="primFontSz" for="des" forName="Child7" refType="primFontSz" refFor="des" refForName="Parent3" op="lte"/>
              <dgm:constr type="primFontSz" for="des" forName="Child8" refType="primFontSz" refFor="des" refForName="Parent3" op="lte"/>
              <dgm:constr type="primFontSz" for="des" forName="Child9" refType="primFontSz" refFor="des" refForName="Parent3" op="lte"/>
              <dgm:constr type="primFontSz" for="des" forName="Child10" refType="primFontSz" refFor="des" refForName="Parent3" op="lte"/>
              <dgm:constr type="primFontSz" for="des" forName="Child11" refType="primFontSz" refFor="des" refForName="Parent3" op="lte"/>
              <dgm:constr type="primFontSz" for="des" forName="Child1" refType="primFontSz" refFor="des" refForName="Parent4" op="lte"/>
              <dgm:constr type="primFontSz" for="des" forName="Child2" refType="primFontSz" refFor="des" refForName="Parent4" op="lte"/>
              <dgm:constr type="primFontSz" for="des" forName="Child3" refType="primFontSz" refFor="des" refForName="Parent4" op="lte"/>
              <dgm:constr type="primFontSz" for="des" forName="Child4" refType="primFontSz" refFor="des" refForName="Parent4" op="lte"/>
              <dgm:constr type="primFontSz" for="des" forName="Child5" refType="primFontSz" refFor="des" refForName="Parent4" op="lte"/>
              <dgm:constr type="primFontSz" for="des" forName="Child6" refType="primFontSz" refFor="des" refForName="Parent4" op="lte"/>
              <dgm:constr type="primFontSz" for="des" forName="Child7" refType="primFontSz" refFor="des" refForName="Parent4" op="lte"/>
              <dgm:constr type="primFontSz" for="des" forName="Child8" refType="primFontSz" refFor="des" refForName="Parent4" op="lte"/>
              <dgm:constr type="primFontSz" for="des" forName="Child9" refType="primFontSz" refFor="des" refForName="Parent4" op="lte"/>
              <dgm:constr type="primFontSz" for="des" forName="Child10" refType="primFontSz" refFor="des" refForName="Parent4" op="lte"/>
              <dgm:constr type="primFontSz" for="des" forName="Child11" refType="primFontSz" refFor="des" refForName="Parent4" op="lte"/>
              <dgm:constr type="primFontSz" for="des" forName="Child1" refType="primFontSz" refFor="des" refForName="Parent5" op="lte"/>
              <dgm:constr type="primFontSz" for="des" forName="Child2" refType="primFontSz" refFor="des" refForName="Parent5" op="lte"/>
              <dgm:constr type="primFontSz" for="des" forName="Child3" refType="primFontSz" refFor="des" refForName="Parent5" op="lte"/>
              <dgm:constr type="primFontSz" for="des" forName="Child4" refType="primFontSz" refFor="des" refForName="Parent5" op="lte"/>
              <dgm:constr type="primFontSz" for="des" forName="Child5" refType="primFontSz" refFor="des" refForName="Parent5" op="lte"/>
              <dgm:constr type="primFontSz" for="des" forName="Child6" refType="primFontSz" refFor="des" refForName="Parent5" op="lte"/>
              <dgm:constr type="primFontSz" for="des" forName="Child7" refType="primFontSz" refFor="des" refForName="Parent5" op="lte"/>
              <dgm:constr type="primFontSz" for="des" forName="Child8" refType="primFontSz" refFor="des" refForName="Parent5" op="lte"/>
              <dgm:constr type="primFontSz" for="des" forName="Child9" refType="primFontSz" refFor="des" refForName="Parent5" op="lte"/>
              <dgm:constr type="primFontSz" for="des" forName="Child10" refType="primFontSz" refFor="des" refForName="Parent5" op="lte"/>
              <dgm:constr type="primFontSz" for="des" forName="Child11" refType="primFontSz" refFor="des" refForName="Parent5" op="lte"/>
              <dgm:constr type="primFontSz" for="des" forName="Child1" refType="primFontSz" refFor="des" refForName="Parent6" op="lte"/>
              <dgm:constr type="primFontSz" for="des" forName="Child2" refType="primFontSz" refFor="des" refForName="Parent6" op="lte"/>
              <dgm:constr type="primFontSz" for="des" forName="Child3" refType="primFontSz" refFor="des" refForName="Parent6" op="lte"/>
              <dgm:constr type="primFontSz" for="des" forName="Child4" refType="primFontSz" refFor="des" refForName="Parent6" op="lte"/>
              <dgm:constr type="primFontSz" for="des" forName="Child5" refType="primFontSz" refFor="des" refForName="Parent6" op="lte"/>
              <dgm:constr type="primFontSz" for="des" forName="Child6" refType="primFontSz" refFor="des" refForName="Parent6" op="lte"/>
              <dgm:constr type="primFontSz" for="des" forName="Child7" refType="primFontSz" refFor="des" refForName="Parent6" op="lte"/>
              <dgm:constr type="primFontSz" for="des" forName="Child8" refType="primFontSz" refFor="des" refForName="Parent6" op="lte"/>
              <dgm:constr type="primFontSz" for="des" forName="Child9" refType="primFontSz" refFor="des" refForName="Parent6" op="lte"/>
              <dgm:constr type="primFontSz" for="des" forName="Child10" refType="primFontSz" refFor="des" refForName="Parent6" op="lte"/>
              <dgm:constr type="primFontSz" for="des" forName="Child11" refType="primFontSz" refFor="des" refForName="Parent6" op="lte"/>
              <dgm:constr type="primFontSz" for="des" forName="Child1" refType="primFontSz" refFor="des" refForName="Parent7" op="lte"/>
              <dgm:constr type="primFontSz" for="des" forName="Child2" refType="primFontSz" refFor="des" refForName="Parent7" op="lte"/>
              <dgm:constr type="primFontSz" for="des" forName="Child3" refType="primFontSz" refFor="des" refForName="Parent7" op="lte"/>
              <dgm:constr type="primFontSz" for="des" forName="Child4" refType="primFontSz" refFor="des" refForName="Parent7" op="lte"/>
              <dgm:constr type="primFontSz" for="des" forName="Child5" refType="primFontSz" refFor="des" refForName="Parent7" op="lte"/>
              <dgm:constr type="primFontSz" for="des" forName="Child6" refType="primFontSz" refFor="des" refForName="Parent7" op="lte"/>
              <dgm:constr type="primFontSz" for="des" forName="Child7" refType="primFontSz" refFor="des" refForName="Parent7" op="lte"/>
              <dgm:constr type="primFontSz" for="des" forName="Child8" refType="primFontSz" refFor="des" refForName="Parent7" op="lte"/>
              <dgm:constr type="primFontSz" for="des" forName="Child9" refType="primFontSz" refFor="des" refForName="Parent7" op="lte"/>
              <dgm:constr type="primFontSz" for="des" forName="Child10" refType="primFontSz" refFor="des" refForName="Parent7" op="lte"/>
              <dgm:constr type="primFontSz" for="des" forName="Child11" refType="primFontSz" refFor="des" refForName="Parent7" op="lte"/>
              <dgm:constr type="primFontSz" for="des" forName="Child1" refType="primFontSz" refFor="des" refForName="Parent8" op="lte"/>
              <dgm:constr type="primFontSz" for="des" forName="Child2" refType="primFontSz" refFor="des" refForName="Parent8" op="lte"/>
              <dgm:constr type="primFontSz" for="des" forName="Child3" refType="primFontSz" refFor="des" refForName="Parent8" op="lte"/>
              <dgm:constr type="primFontSz" for="des" forName="Child4" refType="primFontSz" refFor="des" refForName="Parent8" op="lte"/>
              <dgm:constr type="primFontSz" for="des" forName="Child5" refType="primFontSz" refFor="des" refForName="Parent8" op="lte"/>
              <dgm:constr type="primFontSz" for="des" forName="Child6" refType="primFontSz" refFor="des" refForName="Parent8" op="lte"/>
              <dgm:constr type="primFontSz" for="des" forName="Child7" refType="primFontSz" refFor="des" refForName="Parent8" op="lte"/>
              <dgm:constr type="primFontSz" for="des" forName="Child8" refType="primFontSz" refFor="des" refForName="Parent8" op="lte"/>
              <dgm:constr type="primFontSz" for="des" forName="Child9" refType="primFontSz" refFor="des" refForName="Parent8" op="lte"/>
              <dgm:constr type="primFontSz" for="des" forName="Child10" refType="primFontSz" refFor="des" refForName="Parent8" op="lte"/>
              <dgm:constr type="primFontSz" for="des" forName="Child11" refType="primFontSz" refFor="des" refForName="Parent8" op="lte"/>
              <dgm:constr type="primFontSz" for="des" forName="Child1" refType="primFontSz" refFor="des" refForName="Parent9" op="lte"/>
              <dgm:constr type="primFontSz" for="des" forName="Child2" refType="primFontSz" refFor="des" refForName="Parent9" op="lte"/>
              <dgm:constr type="primFontSz" for="des" forName="Child3" refType="primFontSz" refFor="des" refForName="Parent9" op="lte"/>
              <dgm:constr type="primFontSz" for="des" forName="Child4" refType="primFontSz" refFor="des" refForName="Parent9" op="lte"/>
              <dgm:constr type="primFontSz" for="des" forName="Child5" refType="primFontSz" refFor="des" refForName="Parent9" op="lte"/>
              <dgm:constr type="primFontSz" for="des" forName="Child6" refType="primFontSz" refFor="des" refForName="Parent9" op="lte"/>
              <dgm:constr type="primFontSz" for="des" forName="Child7" refType="primFontSz" refFor="des" refForName="Parent9" op="lte"/>
              <dgm:constr type="primFontSz" for="des" forName="Child8" refType="primFontSz" refFor="des" refForName="Parent9" op="lte"/>
              <dgm:constr type="primFontSz" for="des" forName="Child9" refType="primFontSz" refFor="des" refForName="Parent9" op="lte"/>
              <dgm:constr type="primFontSz" for="des" forName="Child10" refType="primFontSz" refFor="des" refForName="Parent9" op="lte"/>
              <dgm:constr type="primFontSz" for="des" forName="Child11" refType="primFontSz" refFor="des" refForName="Parent9" op="lte"/>
              <dgm:constr type="primFontSz" for="des" forName="Child1" refType="primFontSz" refFor="des" refForName="Parent10" op="lte"/>
              <dgm:constr type="primFontSz" for="des" forName="Child2" refType="primFontSz" refFor="des" refForName="Parent10" op="lte"/>
              <dgm:constr type="primFontSz" for="des" forName="Child3" refType="primFontSz" refFor="des" refForName="Parent10" op="lte"/>
              <dgm:constr type="primFontSz" for="des" forName="Child4" refType="primFontSz" refFor="des" refForName="Parent10" op="lte"/>
              <dgm:constr type="primFontSz" for="des" forName="Child5" refType="primFontSz" refFor="des" refForName="Parent10" op="lte"/>
              <dgm:constr type="primFontSz" for="des" forName="Child6" refType="primFontSz" refFor="des" refForName="Parent10" op="lte"/>
              <dgm:constr type="primFontSz" for="des" forName="Child7" refType="primFontSz" refFor="des" refForName="Parent10" op="lte"/>
              <dgm:constr type="primFontSz" for="des" forName="Child8" refType="primFontSz" refFor="des" refForName="Parent10" op="lte"/>
              <dgm:constr type="primFontSz" for="des" forName="Child9" refType="primFontSz" refFor="des" refForName="Parent10" op="lte"/>
              <dgm:constr type="primFontSz" for="des" forName="Child10" refType="primFontSz" refFor="des" refForName="Parent10" op="lte"/>
              <dgm:constr type="primFontSz" for="des" forName="Child11" refType="primFontSz" refFor="des" refForName="Parent10" op="lte"/>
              <dgm:constr type="primFontSz" for="des" forName="Child1" refType="primFontSz" refFor="des" refForName="Parent11" op="lte"/>
              <dgm:constr type="primFontSz" for="des" forName="Child2" refType="primFontSz" refFor="des" refForName="Parent11" op="lte"/>
              <dgm:constr type="primFontSz" for="des" forName="Child3" refType="primFontSz" refFor="des" refForName="Parent11" op="lte"/>
              <dgm:constr type="primFontSz" for="des" forName="Child4" refType="primFontSz" refFor="des" refForName="Parent11" op="lte"/>
              <dgm:constr type="primFontSz" for="des" forName="Child5" refType="primFontSz" refFor="des" refForName="Parent11" op="lte"/>
              <dgm:constr type="primFontSz" for="des" forName="Child6" refType="primFontSz" refFor="des" refForName="Parent11" op="lte"/>
              <dgm:constr type="primFontSz" for="des" forName="Child7" refType="primFontSz" refFor="des" refForName="Parent11" op="lte"/>
              <dgm:constr type="primFontSz" for="des" forName="Child8" refType="primFontSz" refFor="des" refForName="Parent11" op="lte"/>
              <dgm:constr type="primFontSz" for="des" forName="Child9" refType="primFontSz" refFor="des" refForName="Parent11" op="lte"/>
              <dgm:constr type="primFontSz" for="des" forName="Child10" refType="primFontSz" refFor="des" refForName="Parent11" op="lte"/>
              <dgm:constr type="primFontSz" for="des" forName="Child11" refType="primFontSz" refFor="des" refForName="Parent11" op="lte"/>
              <dgm:constr type="primFontSz" for="des" forName="Parent2" refType="primFontSz" refFor="des" refForName="Parent1" op="equ"/>
              <dgm:constr type="primFontSz" for="des" forName="Parent3" refType="primFontSz" refFor="des" refForName="Parent1" op="equ"/>
              <dgm:constr type="primFontSz" for="des" forName="Parent4" refType="primFontSz" refFor="des" refForName="Parent1" op="equ"/>
              <dgm:constr type="primFontSz" for="des" forName="Parent5" refType="primFontSz" refFor="des" refForName="Parent1" op="equ"/>
              <dgm:constr type="primFontSz" for="des" forName="Parent6" refType="primFontSz" refFor="des" refForName="Parent1" op="equ"/>
              <dgm:constr type="primFontSz" for="des" forName="Parent7" refType="primFontSz" refFor="des" refForName="Parent1" op="equ"/>
              <dgm:constr type="primFontSz" for="des" forName="Parent8" refType="primFontSz" refFor="des" refForName="Parent1" op="equ"/>
              <dgm:constr type="primFontSz" for="des" forName="Parent9" refType="primFontSz" refFor="des" refForName="Parent1" op="equ"/>
              <dgm:constr type="primFontSz" for="des" forName="Parent10" refType="primFontSz" refFor="des" refForName="Parent1" op="equ"/>
              <dgm:constr type="primFontSz" for="des" forName="Parent11" refType="primFontSz" refFor="des" refForName="Parent1" op="equ"/>
              <dgm:constr type="primFontSz" for="des" forName="Child2" refType="primFontSz" refFor="des" refForName="Child1" op="equ"/>
              <dgm:constr type="primFontSz" for="des" forName="Child3" refType="primFontSz" refFor="des" refForName="Child1" op="equ"/>
              <dgm:constr type="primFontSz" for="des" forName="Child4" refType="primFontSz" refFor="des" refForName="Child1" op="equ"/>
              <dgm:constr type="primFontSz" for="des" forName="Child5" refType="primFontSz" refFor="des" refForName="Child1" op="equ"/>
              <dgm:constr type="primFontSz" for="des" forName="Child6" refType="primFontSz" refFor="des" refForName="Child1" op="equ"/>
              <dgm:constr type="primFontSz" for="des" forName="Child7" refType="primFontSz" refFor="des" refForName="Child1" op="equ"/>
              <dgm:constr type="primFontSz" for="des" forName="Child8" refType="primFontSz" refFor="des" refForName="Child1" op="equ"/>
              <dgm:constr type="primFontSz" for="des" forName="Child9" refType="primFontSz" refFor="des" refForName="Child1" op="equ"/>
              <dgm:constr type="primFontSz" for="des" forName="Child10" refType="primFontSz" refFor="des" refForName="Child1" op="equ"/>
              <dgm:constr type="primFontSz" for="des" forName="Child11" refType="primFontSz" refFor="des" refForName="Child1" op="equ"/>
              <dgm:constr type="l" for="ch" forName="Parent11" refType="w" fact="0.9277"/>
              <dgm:constr type="t" for="ch" forName="Parent11" refType="h" fact="0.2022"/>
              <dgm:constr type="w" for="ch" forName="Parent11" refType="w" fact="0.0579"/>
              <dgm:constr type="h" for="ch" forName="Parent11" refType="h" fact="0.3799"/>
              <dgm:constr type="l" for="ch" forName="Parent10" refType="w" fact="0.838"/>
              <dgm:constr type="t" for="ch" forName="Parent10" refType="h" fact="0.2022"/>
              <dgm:constr type="w" for="ch" forName="Parent10" refType="w" fact="0.0579"/>
              <dgm:constr type="h" for="ch" forName="Parent10" refType="h" fact="0.3799"/>
              <dgm:constr type="l" for="ch" forName="Parent9" refType="w" fact="0.7483"/>
              <dgm:constr type="t" for="ch" forName="Parent9" refType="h" fact="0.2022"/>
              <dgm:constr type="w" for="ch" forName="Parent9" refType="w" fact="0.0579"/>
              <dgm:constr type="h" for="ch" forName="Parent9" refType="h" fact="0.3799"/>
              <dgm:constr type="l" for="ch" forName="Parent8" refType="w" fact="0.6586"/>
              <dgm:constr type="t" for="ch" forName="Parent8" refType="h" fact="0.2022"/>
              <dgm:constr type="w" for="ch" forName="Parent8" refType="w" fact="0.0579"/>
              <dgm:constr type="h" for="ch" forName="Parent8" refType="h" fact="0.3799"/>
              <dgm:constr type="l" for="ch" forName="Parent7" refType="w" fact="0.5689"/>
              <dgm:constr type="t" for="ch" forName="Parent7" refType="h" fact="0.2022"/>
              <dgm:constr type="w" for="ch" forName="Parent7" refType="w" fact="0.0579"/>
              <dgm:constr type="h" for="ch" forName="Parent7" refType="h" fact="0.3799"/>
              <dgm:constr type="l" for="ch" forName="Parent6" refType="w" fact="0.4792"/>
              <dgm:constr type="t" for="ch" forName="Parent6" refType="h" fact="0.2022"/>
              <dgm:constr type="w" for="ch" forName="Parent6" refType="w" fact="0.0579"/>
              <dgm:constr type="h" for="ch" forName="Parent6" refType="h" fact="0.3799"/>
              <dgm:constr type="l" for="ch" forName="Parent5" refType="w" fact="0.3895"/>
              <dgm:constr type="t" for="ch" forName="Parent5" refType="h" fact="0.2022"/>
              <dgm:constr type="w" for="ch" forName="Parent5" refType="w" fact="0.0579"/>
              <dgm:constr type="h" for="ch" forName="Parent5" refType="h" fact="0.3799"/>
              <dgm:constr type="l" for="ch" forName="Parent4" refType="w" fact="0.2999"/>
              <dgm:constr type="t" for="ch" forName="Parent4" refType="h" fact="0.2022"/>
              <dgm:constr type="w" for="ch" forName="Parent4" refType="w" fact="0.0579"/>
              <dgm:constr type="h" for="ch" forName="Parent4" refType="h" fact="0.3799"/>
              <dgm:constr type="l" for="ch" forName="Parent3" refType="w" fact="0.2102"/>
              <dgm:constr type="t" for="ch" forName="Parent3" refType="h" fact="0.2022"/>
              <dgm:constr type="w" for="ch" forName="Parent3" refType="w" fact="0.0579"/>
              <dgm:constr type="h" for="ch" forName="Parent3" refType="h" fact="0.3799"/>
              <dgm:constr type="l" for="ch" forName="Parent2" refType="w" fact="0.1205"/>
              <dgm:constr type="t" for="ch" forName="Parent2" refType="h" fact="0.2022"/>
              <dgm:constr type="w" for="ch" forName="Parent2" refType="w" fact="0.0579"/>
              <dgm:constr type="h" for="ch" forName="Parent2" refType="h" fact="0.3799"/>
              <dgm:constr type="l" for="ch" forName="Parent1" refType="w" fact="0.0308"/>
              <dgm:constr type="t" for="ch" forName="Parent1" refType="h" fact="0.2022"/>
              <dgm:constr type="w" for="ch" forName="Parent1" refType="w" fact="0.0579"/>
              <dgm:constr type="h" for="ch" forName="Parent1" refType="h" fact="0.3799"/>
              <dgm:constr type="l" for="ch" forName="Accent11" refType="w" fact="0.9132"/>
              <dgm:constr type="t" for="ch" forName="Accent11" refType="h" fact="0.1072"/>
              <dgm:constr type="w" for="ch" forName="Accent11" refType="w" fact="0.0868"/>
              <dgm:constr type="h" for="ch" forName="Accent11" refType="h" fact="0.5699"/>
              <dgm:constr type="l" for="ch" forName="ParentBackground11" refType="w" fact="0.9161"/>
              <dgm:constr type="t" for="ch" forName="ParentBackground11" refType="h" fact="0.1262"/>
              <dgm:constr type="w" for="ch" forName="ParentBackground11" refType="w" fact="0.081"/>
              <dgm:constr type="h" for="ch" forName="ParentBackground11" refType="h" fact="0.5319"/>
              <dgm:constr type="l" for="ch" forName="Child11" refType="w" fact="0.9161"/>
              <dgm:constr type="t" for="ch" forName="Child11" refType="h" fact="0.6876"/>
              <dgm:constr type="w" for="ch" forName="Child11" refType="w" fact="0.081"/>
              <dgm:constr type="h" for="ch" forName="Child11" refType="h" fact="0.3124"/>
              <dgm:constr type="l" for="ch" forName="Accent10" refType="w" fact="0.8055"/>
              <dgm:constr type="t" for="ch" forName="Accent10" refType="h" fact="-0.0109"/>
              <dgm:constr type="w" for="ch" forName="Accent10" refType="w" fact="0.1228"/>
              <dgm:constr type="h" for="ch" forName="Accent10" refType="h" fact="0.806"/>
              <dgm:constr type="l" for="ch" forName="ParentBackground10" refType="w" fact="0.8264"/>
              <dgm:constr type="t" for="ch" forName="ParentBackground10" refType="h" fact="0.1262"/>
              <dgm:constr type="w" for="ch" forName="ParentBackground10" refType="w" fact="0.081"/>
              <dgm:constr type="h" for="ch" forName="ParentBackground10" refType="h" fact="0.5319"/>
              <dgm:constr type="l" for="ch" forName="Child10" refType="w" fact="0.8264"/>
              <dgm:constr type="t" for="ch" forName="Child10" refType="h" fact="0.6876"/>
              <dgm:constr type="w" for="ch" forName="Child10" refType="w" fact="0.081"/>
              <dgm:constr type="h" for="ch" forName="Child10" refType="h" fact="0.3124"/>
              <dgm:constr type="l" for="ch" forName="Accent9" refType="w" fact="0.7158"/>
              <dgm:constr type="t" for="ch" forName="Accent9" refType="h" fact="-0.0109"/>
              <dgm:constr type="w" for="ch" forName="Accent9" refType="w" fact="0.1228"/>
              <dgm:constr type="h" for="ch" forName="Accent9" refType="h" fact="0.806"/>
              <dgm:constr type="l" for="ch" forName="ParentBackground9" refType="w" fact="0.7367"/>
              <dgm:constr type="t" for="ch" forName="ParentBackground9" refType="h" fact="0.1262"/>
              <dgm:constr type="w" for="ch" forName="ParentBackground9" refType="w" fact="0.081"/>
              <dgm:constr type="h" for="ch" forName="ParentBackground9" refType="h" fact="0.5319"/>
              <dgm:constr type="l" for="ch" forName="Child9" refType="w" fact="0.7367"/>
              <dgm:constr type="t" for="ch" forName="Child9" refType="h" fact="0.6876"/>
              <dgm:constr type="w" for="ch" forName="Child9" refType="w" fact="0.081"/>
              <dgm:constr type="h" for="ch" forName="Child9" refType="h" fact="0.3124"/>
              <dgm:constr type="l" for="ch" forName="Accent8" refType="w" fact="0.6261"/>
              <dgm:constr type="t" for="ch" forName="Accent8" refType="h" fact="-0.0109"/>
              <dgm:constr type="w" for="ch" forName="Accent8" refType="w" fact="0.1228"/>
              <dgm:constr type="h" for="ch" forName="Accent8" refType="h" fact="0.806"/>
              <dgm:constr type="l" for="ch" forName="ParentBackground8" refType="w" fact="0.647"/>
              <dgm:constr type="t" for="ch" forName="ParentBackground8" refType="h" fact="0.1262"/>
              <dgm:constr type="w" for="ch" forName="ParentBackground8" refType="w" fact="0.081"/>
              <dgm:constr type="h" for="ch" forName="ParentBackground8" refType="h" fact="0.5319"/>
              <dgm:constr type="l" for="ch" forName="Child8" refType="w" fact="0.647"/>
              <dgm:constr type="t" for="ch" forName="Child8" refType="h" fact="0.6876"/>
              <dgm:constr type="w" for="ch" forName="Child8" refType="w" fact="0.081"/>
              <dgm:constr type="h" for="ch" forName="Child8" refType="h" fact="0.3124"/>
              <dgm:constr type="l" for="ch" forName="Accent7" refType="w" fact="0.5364"/>
              <dgm:constr type="t" for="ch" forName="Accent7" refType="h" fact="-0.0109"/>
              <dgm:constr type="w" for="ch" forName="Accent7" refType="w" fact="0.1228"/>
              <dgm:constr type="h" for="ch" forName="Accent7" refType="h" fact="0.806"/>
              <dgm:constr type="l" for="ch" forName="ParentBackground7" refType="w" fact="0.5573"/>
              <dgm:constr type="t" for="ch" forName="ParentBackground7" refType="h" fact="0.1262"/>
              <dgm:constr type="w" for="ch" forName="ParentBackground7" refType="w" fact="0.081"/>
              <dgm:constr type="h" for="ch" forName="ParentBackground7" refType="h" fact="0.5319"/>
              <dgm:constr type="l" for="ch" forName="Child7" refType="w" fact="0.5573"/>
              <dgm:constr type="t" for="ch" forName="Child7" refType="h" fact="0.6876"/>
              <dgm:constr type="w" for="ch" forName="Child7" refType="w" fact="0.081"/>
              <dgm:constr type="h" for="ch" forName="Child7" refType="h" fact="0.3124"/>
              <dgm:constr type="l" for="ch" forName="Accent6" refType="w" fact="0.4467"/>
              <dgm:constr type="t" for="ch" forName="Accent6" refType="h" fact="-0.0109"/>
              <dgm:constr type="w" for="ch" forName="Accent6" refType="w" fact="0.1228"/>
              <dgm:constr type="h" for="ch" forName="Accent6" refType="h" fact="0.806"/>
              <dgm:constr type="l" for="ch" forName="ParentBackground6" refType="w" fact="0.4677"/>
              <dgm:constr type="t" for="ch" forName="ParentBackground6" refType="h" fact="0.1262"/>
              <dgm:constr type="w" for="ch" forName="ParentBackground6" refType="w" fact="0.081"/>
              <dgm:constr type="h" for="ch" forName="ParentBackground6" refType="h" fact="0.5319"/>
              <dgm:constr type="l" for="ch" forName="Child6" refType="w" fact="0.4677"/>
              <dgm:constr type="t" for="ch" forName="Child6" refType="h" fact="0.6876"/>
              <dgm:constr type="w" for="ch" forName="Child6" refType="w" fact="0.081"/>
              <dgm:constr type="h" for="ch" forName="Child6" refType="h" fact="0.3124"/>
              <dgm:constr type="l" for="ch" forName="Accent5" refType="w" fact="0.3571"/>
              <dgm:constr type="t" for="ch" forName="Accent5" refType="h" fact="-0.0109"/>
              <dgm:constr type="w" for="ch" forName="Accent5" refType="w" fact="0.1228"/>
              <dgm:constr type="h" for="ch" forName="Accent5" refType="h" fact="0.806"/>
              <dgm:constr type="l" for="ch" forName="ParentBackground5" refType="w" fact="0.378"/>
              <dgm:constr type="t" for="ch" forName="ParentBackground5" refType="h" fact="0.1262"/>
              <dgm:constr type="w" for="ch" forName="ParentBackground5" refType="w" fact="0.081"/>
              <dgm:constr type="h" for="ch" forName="ParentBackground5" refType="h" fact="0.5319"/>
              <dgm:constr type="l" for="ch" forName="Child5" refType="w" fact="0.378"/>
              <dgm:constr type="t" for="ch" forName="Child5" refType="h" fact="0.6876"/>
              <dgm:constr type="w" for="ch" forName="Child5" refType="w" fact="0.081"/>
              <dgm:constr type="h" for="ch" forName="Child5" refType="h" fact="0.3124"/>
              <dgm:constr type="l" for="ch" forName="Accent4" refType="w" fact="0.2674"/>
              <dgm:constr type="t" for="ch" forName="Accent4" refType="h" fact="-0.0109"/>
              <dgm:constr type="w" for="ch" forName="Accent4" refType="w" fact="0.1228"/>
              <dgm:constr type="h" for="ch" forName="Accent4" refType="h" fact="0.806"/>
              <dgm:constr type="l" for="ch" forName="ParentBackground4" refType="w" fact="0.2883"/>
              <dgm:constr type="t" for="ch" forName="ParentBackground4" refType="h" fact="0.1262"/>
              <dgm:constr type="w" for="ch" forName="ParentBackground4" refType="w" fact="0.081"/>
              <dgm:constr type="h" for="ch" forName="ParentBackground4" refType="h" fact="0.5319"/>
              <dgm:constr type="l" for="ch" forName="Child4" refType="w" fact="0.2883"/>
              <dgm:constr type="t" for="ch" forName="Child4" refType="h" fact="0.6876"/>
              <dgm:constr type="w" for="ch" forName="Child4" refType="w" fact="0.081"/>
              <dgm:constr type="h" for="ch" forName="Child4" refType="h" fact="0.3124"/>
              <dgm:constr type="l" for="ch" forName="Accent3" refType="w" fact="0.1777"/>
              <dgm:constr type="t" for="ch" forName="Accent3" refType="h" fact="-0.0109"/>
              <dgm:constr type="w" for="ch" forName="Accent3" refType="w" fact="0.1228"/>
              <dgm:constr type="h" for="ch" forName="Accent3" refType="h" fact="0.806"/>
              <dgm:constr type="l" for="ch" forName="ParentBackground3" refType="w" fact="0.1986"/>
              <dgm:constr type="t" for="ch" forName="ParentBackground3" refType="h" fact="0.1262"/>
              <dgm:constr type="w" for="ch" forName="ParentBackground3" refType="w" fact="0.081"/>
              <dgm:constr type="h" for="ch" forName="ParentBackground3" refType="h" fact="0.5319"/>
              <dgm:constr type="l" for="ch" forName="Child3" refType="w" fact="0.1986"/>
              <dgm:constr type="t" for="ch" forName="Child3" refType="h" fact="0.6876"/>
              <dgm:constr type="w" for="ch" forName="Child3" refType="w" fact="0.081"/>
              <dgm:constr type="h" for="ch" forName="Child3" refType="h" fact="0.3124"/>
              <dgm:constr type="l" for="ch" forName="Accent2" refType="w" fact="0.088"/>
              <dgm:constr type="t" for="ch" forName="Accent2" refType="h" fact="-0.0109"/>
              <dgm:constr type="w" for="ch" forName="Accent2" refType="w" fact="0.1228"/>
              <dgm:constr type="h" for="ch" forName="Accent2" refType="h" fact="0.806"/>
              <dgm:constr type="l" for="ch" forName="ParentBackground2" refType="w" fact="0.1089"/>
              <dgm:constr type="t" for="ch" forName="ParentBackground2" refType="h" fact="0.1262"/>
              <dgm:constr type="w" for="ch" forName="ParentBackground2" refType="w" fact="0.081"/>
              <dgm:constr type="h" for="ch" forName="ParentBackground2" refType="h" fact="0.5319"/>
              <dgm:constr type="l" for="ch" forName="Child2" refType="w" fact="0.1089"/>
              <dgm:constr type="t" for="ch" forName="Child2" refType="h" fact="0.6876"/>
              <dgm:constr type="w" for="ch" forName="Child2" refType="w" fact="0.081"/>
              <dgm:constr type="h" for="ch" forName="Child2" refType="h" fact="0.3124"/>
              <dgm:constr type="l" for="ch" forName="Accent1" refType="w" fact="-0.0017"/>
              <dgm:constr type="t" for="ch" forName="Accent1" refType="h" fact="-0.0109"/>
              <dgm:constr type="w" for="ch" forName="Accent1" refType="w" fact="0.1228"/>
              <dgm:constr type="h" for="ch" forName="Accent1" refType="h" fact="0.806"/>
              <dgm:constr type="l" for="ch" forName="ParentBackground1" refType="w" fact="0.0192"/>
              <dgm:constr type="t" for="ch" forName="ParentBackground1" refType="h" fact="0.1262"/>
              <dgm:constr type="w" for="ch" forName="ParentBackground1" refType="w" fact="0.081"/>
              <dgm:constr type="h" for="ch" forName="ParentBackground1" refType="h" fact="0.5319"/>
              <dgm:constr type="l" for="ch" forName="Child1" refType="w" fact="0.0192"/>
              <dgm:constr type="t" for="ch" forName="Child1" refType="h" fact="0.6876"/>
              <dgm:constr type="w" for="ch" forName="Child1" refType="w" fact="0.081"/>
              <dgm:constr type="h" for="ch" forName="Child1" refType="h" fact="0.3124"/>
            </dgm:constrLst>
          </dgm:else>
        </dgm:choose>
      </dgm:if>
      <dgm:else name="Name15">
        <dgm:choose name="Name16">
          <dgm:if name="Name17" axis="ch" ptType="node" func="cnt" op="equ" val="1">
            <dgm:alg type="composite">
              <dgm:param type="ar" val="0.6383"/>
            </dgm:alg>
            <dgm:constrLst>
              <dgm:constr type="primFontSz" for="des" forName="Child1" val="65"/>
              <dgm:constr type="primFontSz" for="des" forName="Parent1" val="65"/>
              <dgm:constr type="primFontSz" for="des" forName="Child1" refType="primFontSz" refFor="des" refForName="Parent1" op="lte"/>
              <dgm:constr type="l" for="ch" forName="Parent1" refType="w" fact="0.1667"/>
              <dgm:constr type="t" for="ch" forName="Parent1" refType="h" fact="0.1064"/>
              <dgm:constr type="w" for="ch" forName="Parent1" refType="w" fact="0.6667"/>
              <dgm:constr type="h" for="ch" forName="Parent1" refType="h" fact="0.4255"/>
              <dgm:constr type="l" for="ch" forName="Accent1" refType="w" fact="0"/>
              <dgm:constr type="t" for="ch" forName="Accent1" refType="h" fact="0"/>
              <dgm:constr type="w" for="ch" forName="Accent1" refType="w"/>
              <dgm:constr type="h" for="ch" forName="Accent1" refType="h" fact="0.6383"/>
              <dgm:constr type="l" for="ch" forName="ParentBackground1" refType="w" fact="0.0333"/>
              <dgm:constr type="t" for="ch" forName="ParentBackground1" refType="h" fact="0.0213"/>
              <dgm:constr type="w" for="ch" forName="ParentBackground1" refType="w" fact="0.9333"/>
              <dgm:constr type="h" for="ch" forName="ParentBackground1" refType="h" fact="0.5957"/>
              <dgm:constr type="l" for="ch" forName="Child1" refType="w" fact="0.0333"/>
              <dgm:constr type="t" for="ch" forName="Child1" refType="h" fact="0.6574"/>
              <dgm:constr type="w" for="ch" forName="Child1" refType="w" fact="0.9333"/>
              <dgm:constr type="h" for="ch" forName="Child1" refType="h" fact="0.3426"/>
            </dgm:constrLst>
          </dgm:if>
          <dgm:if name="Name18" axis="ch" ptType="node" func="cnt" op="equ" val="2">
            <dgm:alg type="composite">
              <dgm:param type="ar" val="1.2659"/>
            </dgm:alg>
            <dgm:constrLst>
              <dgm:constr type="primFontSz" for="des" forName="Child1" val="65"/>
              <dgm:constr type="primFontSz" for="des" forName="Parent1" val="65"/>
              <dgm:constr type="primFontSz" for="des" forName="Child1" refType="primFontSz" refFor="des" refForName="Parent1" op="lte"/>
              <dgm:constr type="primFontSz" for="des" forName="Child2" refType="primFontSz" refFor="des" refForName="Parent1" op="lte"/>
              <dgm:constr type="primFontSz" for="des" forName="Child1" refType="primFontSz" refFor="des" refForName="Parent2" op="lte"/>
              <dgm:constr type="primFontSz" for="des" forName="Child2" refType="primFontSz" refFor="des" refForName="Parent2" op="lte"/>
              <dgm:constr type="primFontSz" for="des" forName="Parent2" refType="primFontSz" refFor="des" refForName="Parent1" op="equ"/>
              <dgm:constr type="primFontSz" for="des" forName="Child2" refType="primFontSz" refFor="des" refForName="Child1" op="equ"/>
              <dgm:constr type="r" for="ch" forName="Parent2" refType="w" fact="0.3751"/>
              <dgm:constr type="t" for="ch" forName="Parent2" refType="h" fact="0.2022"/>
              <dgm:constr type="w" for="ch" forName="Parent2" refType="w" fact="0.3001"/>
              <dgm:constr type="h" for="ch" forName="Parent2" refType="h" fact="0.3799"/>
              <dgm:constr type="r" for="ch" forName="Parent1" refType="w" fact="0.8403"/>
              <dgm:constr type="t" for="ch" forName="Parent1" refType="h" fact="0.2022"/>
              <dgm:constr type="w" for="ch" forName="Parent1" refType="w" fact="0.3001"/>
              <dgm:constr type="h" for="ch" forName="Parent1" refType="h" fact="0.3799"/>
              <dgm:constr type="r" for="ch" forName="Accent2" refType="w" fact="0.4502"/>
              <dgm:constr type="t" for="ch" forName="Accent2" refType="h" fact="0.1072"/>
              <dgm:constr type="w" for="ch" forName="Accent2" refType="w" fact="0.4502"/>
              <dgm:constr type="h" for="ch" forName="Accent2" refType="h" fact="0.5699"/>
              <dgm:constr type="r" for="ch" forName="ParentBackground2" refType="w" fact="0.4352"/>
              <dgm:constr type="t" for="ch" forName="ParentBackground2" refType="h" fact="0.1262"/>
              <dgm:constr type="w" for="ch" forName="ParentBackground2" refType="w" fact="0.4201"/>
              <dgm:constr type="h" for="ch" forName="ParentBackground2" refType="h" fact="0.5319"/>
              <dgm:constr type="r" for="ch" forName="Child2" refType="w" fact="0.4352"/>
              <dgm:constr type="t" for="ch" forName="Child2" refType="h" fact="0.6876"/>
              <dgm:constr type="w" for="ch" forName="Child2" refType="w" fact="0.4201"/>
              <dgm:constr type="h" for="ch" forName="Child2" refType="h" fact="0.3124"/>
              <dgm:constr type="r" for="ch" forName="Accent1" refType="w" fact="1.0086"/>
              <dgm:constr type="t" for="ch" forName="Accent1" refType="h" fact="-0.0109"/>
              <dgm:constr type="w" for="ch" forName="Accent1" refType="w" fact="0.6367"/>
              <dgm:constr type="h" for="ch" forName="Accent1" refType="h" fact="0.806"/>
              <dgm:constr type="r" for="ch" forName="ParentBackground1" refType="w" fact="0.9003"/>
              <dgm:constr type="t" for="ch" forName="ParentBackground1" refType="h" fact="0.1262"/>
              <dgm:constr type="w" for="ch" forName="ParentBackground1" refType="w" fact="0.4201"/>
              <dgm:constr type="h" for="ch" forName="ParentBackground1" refType="h" fact="0.5319"/>
              <dgm:constr type="r" for="ch" forName="Child1" refType="w" fact="0.9003"/>
              <dgm:constr type="t" for="ch" forName="Child1" refType="h" fact="0.6876"/>
              <dgm:constr type="w" for="ch" forName="Child1" refType="w" fact="0.4201"/>
              <dgm:constr type="h" for="ch" forName="Child1" refType="h" fact="0.3124"/>
            </dgm:constrLst>
          </dgm:if>
          <dgm:if name="Name19" axis="ch" ptType="node" func="cnt" op="equ" val="3">
            <dgm:alg type="composite">
              <dgm:param type="ar" val="1.8548"/>
            </dgm:alg>
            <dgm:constrLst>
              <dgm:constr type="primFontSz" for="des" forName="Child1" val="65"/>
              <dgm:constr type="primFontSz" for="des" forName="Parent1" val="65"/>
              <dgm:constr type="primFontSz" for="des" forName="Child1" refType="primFontSz" refFor="des" refForName="Parent1" op="lte"/>
              <dgm:constr type="primFontSz" for="des" forName="Child2" refType="primFontSz" refFor="des" refForName="Parent1" op="lte"/>
              <dgm:constr type="primFontSz" for="des" forName="Child3" refType="primFontSz" refFor="des" refForName="Parent1" op="lte"/>
              <dgm:constr type="primFontSz" for="des" forName="Child1" refType="primFontSz" refFor="des" refForName="Parent2" op="lte"/>
              <dgm:constr type="primFontSz" for="des" forName="Child2" refType="primFontSz" refFor="des" refForName="Parent2" op="lte"/>
              <dgm:constr type="primFontSz" for="des" forName="Child3" refType="primFontSz" refFor="des" refForName="Parent2" op="lte"/>
              <dgm:constr type="primFontSz" for="des" forName="Child1" refType="primFontSz" refFor="des" refForName="Parent3" op="lte"/>
              <dgm:constr type="primFontSz" for="des" forName="Child2" refType="primFontSz" refFor="des" refForName="Parent3" op="lte"/>
              <dgm:constr type="primFontSz" for="des" forName="Child3" refType="primFontSz" refFor="des" refForName="Parent3" op="lte"/>
              <dgm:constr type="primFontSz" for="des" forName="Parent2" refType="primFontSz" refFor="des" refForName="Parent1" op="equ"/>
              <dgm:constr type="primFontSz" for="des" forName="Parent3" refType="primFontSz" refFor="des" refForName="Parent1" op="equ"/>
              <dgm:constr type="primFontSz" for="des" forName="Child2" refType="primFontSz" refFor="des" refForName="Child1" op="equ"/>
              <dgm:constr type="primFontSz" for="des" forName="Child3" refType="primFontSz" refFor="des" refForName="Child1" op="equ"/>
              <dgm:constr type="r" for="ch" forName="Parent3" refType="w" fact="0.256"/>
              <dgm:constr type="t" for="ch" forName="Parent3" refType="h" fact="0.2022"/>
              <dgm:constr type="w" for="ch" forName="Parent3" refType="w" fact="0.2048"/>
              <dgm:constr type="h" for="ch" forName="Parent3" refType="h" fact="0.3799"/>
              <dgm:constr type="r" for="ch" forName="Parent2" refType="w" fact="0.5735"/>
              <dgm:constr type="t" for="ch" forName="Parent2" refType="h" fact="0.2022"/>
              <dgm:constr type="w" for="ch" forName="Parent2" refType="w" fact="0.2048"/>
              <dgm:constr type="h" for="ch" forName="Parent2" refType="h" fact="0.3799"/>
              <dgm:constr type="r" for="ch" forName="Parent1" refType="w" fact="0.891"/>
              <dgm:constr type="t" for="ch" forName="Parent1" refType="h" fact="0.2022"/>
              <dgm:constr type="w" for="ch" forName="Parent1" refType="w" fact="0.2048"/>
              <dgm:constr type="h" for="ch" forName="Parent1" refType="h" fact="0.3799"/>
              <dgm:constr type="r" for="ch" forName="Accent3" refType="w" fact="0.3072"/>
              <dgm:constr type="t" for="ch" forName="Accent3" refType="h" fact="0.1072"/>
              <dgm:constr type="w" for="ch" forName="Accent3" refType="w" fact="0.3072"/>
              <dgm:constr type="h" for="ch" forName="Accent3" refType="h" fact="0.5699"/>
              <dgm:constr type="r" for="ch" forName="ParentBackground3" refType="w" fact="0.297"/>
              <dgm:constr type="t" for="ch" forName="ParentBackground3" refType="h" fact="0.1262"/>
              <dgm:constr type="w" for="ch" forName="ParentBackground3" refType="w" fact="0.2868"/>
              <dgm:constr type="h" for="ch" forName="ParentBackground3" refType="h" fact="0.5319"/>
              <dgm:constr type="r" for="ch" forName="Child3" refType="w" fact="0.297"/>
              <dgm:constr type="t" for="ch" forName="Child3" refType="h" fact="0.6876"/>
              <dgm:constr type="w" for="ch" forName="Child3" refType="w" fact="0.2868"/>
              <dgm:constr type="h" for="ch" forName="Child3" refType="h" fact="0.3124"/>
              <dgm:constr type="r" for="ch" forName="Accent2" refType="w" fact="0.6878"/>
              <dgm:constr type="t" for="ch" forName="Accent2" refType="h" fact="-0.0109"/>
              <dgm:constr type="w" for="ch" forName="Accent2" refType="w" fact="0.4334"/>
              <dgm:constr type="h" for="ch" forName="Accent2" refType="h" fact="0.806"/>
              <dgm:constr type="r" for="ch" forName="ParentBackground2" refType="w" fact="0.6145"/>
              <dgm:constr type="t" for="ch" forName="ParentBackground2" refType="h" fact="0.1262"/>
              <dgm:constr type="w" for="ch" forName="ParentBackground2" refType="w" fact="0.2868"/>
              <dgm:constr type="h" for="ch" forName="ParentBackground2" refType="h" fact="0.5319"/>
              <dgm:constr type="r" for="ch" forName="Child2" refType="w" fact="0.6145"/>
              <dgm:constr type="t" for="ch" forName="Child2" refType="h" fact="0.6876"/>
              <dgm:constr type="w" for="ch" forName="Child2" refType="w" fact="0.2868"/>
              <dgm:constr type="h" for="ch" forName="Child2" refType="h" fact="0.3124"/>
              <dgm:constr type="r" for="ch" forName="Accent1" refType="w" fact="1.0053"/>
              <dgm:constr type="t" for="ch" forName="Accent1" refType="h" fact="-0.0109"/>
              <dgm:constr type="w" for="ch" forName="Accent1" refType="w" fact="0.4334"/>
              <dgm:constr type="h" for="ch" forName="Accent1" refType="h" fact="0.806"/>
              <dgm:constr type="r" for="ch" forName="ParentBackground1" refType="w" fact="0.932"/>
              <dgm:constr type="t" for="ch" forName="ParentBackground1" refType="h" fact="0.1262"/>
              <dgm:constr type="w" for="ch" forName="ParentBackground1" refType="w" fact="0.2868"/>
              <dgm:constr type="h" for="ch" forName="ParentBackground1" refType="h" fact="0.5319"/>
              <dgm:constr type="r" for="ch" forName="Child1" refType="w" fact="0.932"/>
              <dgm:constr type="t" for="ch" forName="Child1" refType="h" fact="0.6876"/>
              <dgm:constr type="w" for="ch" forName="Child1" refType="w" fact="0.2868"/>
              <dgm:constr type="h" for="ch" forName="Child1" refType="h" fact="0.3124"/>
            </dgm:constrLst>
          </dgm:if>
          <dgm:if name="Name20" axis="ch" ptType="node" func="cnt" op="equ" val="4">
            <dgm:alg type="composite">
              <dgm:param type="ar" val="2.4437"/>
            </dgm:alg>
            <dgm:constrLst>
              <dgm:constr type="primFontSz" for="des" forName="Child1" val="65"/>
              <dgm:constr type="primFontSz" for="des" forName="Parent1" val="65"/>
              <dgm:constr type="primFontSz" for="des" forName="Child1" refType="primFontSz" refFor="des" refForName="Parent1" op="lte"/>
              <dgm:constr type="primFontSz" for="des" forName="Child2" refType="primFontSz" refFor="des" refForName="Parent1" op="lte"/>
              <dgm:constr type="primFontSz" for="des" forName="Child3" refType="primFontSz" refFor="des" refForName="Parent1" op="lte"/>
              <dgm:constr type="primFontSz" for="des" forName="Child4" refType="primFontSz" refFor="des" refForName="Parent1" op="lte"/>
              <dgm:constr type="primFontSz" for="des" forName="Child1" refType="primFontSz" refFor="des" refForName="Parent2" op="lte"/>
              <dgm:constr type="primFontSz" for="des" forName="Child2" refType="primFontSz" refFor="des" refForName="Parent2" op="lte"/>
              <dgm:constr type="primFontSz" for="des" forName="Child3" refType="primFontSz" refFor="des" refForName="Parent2" op="lte"/>
              <dgm:constr type="primFontSz" for="des" forName="Child4" refType="primFontSz" refFor="des" refForName="Parent2" op="lte"/>
              <dgm:constr type="primFontSz" for="des" forName="Child1" refType="primFontSz" refFor="des" refForName="Parent3" op="lte"/>
              <dgm:constr type="primFontSz" for="des" forName="Child2" refType="primFontSz" refFor="des" refForName="Parent3" op="lte"/>
              <dgm:constr type="primFontSz" for="des" forName="Child3" refType="primFontSz" refFor="des" refForName="Parent3" op="lte"/>
              <dgm:constr type="primFontSz" for="des" forName="Child4" refType="primFontSz" refFor="des" refForName="Parent3" op="lte"/>
              <dgm:constr type="primFontSz" for="des" forName="Child1" refType="primFontSz" refFor="des" refForName="Parent4" op="lte"/>
              <dgm:constr type="primFontSz" for="des" forName="Child2" refType="primFontSz" refFor="des" refForName="Parent4" op="lte"/>
              <dgm:constr type="primFontSz" for="des" forName="Child3" refType="primFontSz" refFor="des" refForName="Parent4" op="lte"/>
              <dgm:constr type="primFontSz" for="des" forName="Child4" refType="primFontSz" refFor="des" refForName="Parent4" op="lte"/>
              <dgm:constr type="primFontSz" for="des" forName="Parent2" refType="primFontSz" refFor="des" refForName="Parent1" op="equ"/>
              <dgm:constr type="primFontSz" for="des" forName="Parent3" refType="primFontSz" refFor="des" refForName="Parent1" op="equ"/>
              <dgm:constr type="primFontSz" for="des" forName="Parent4" refType="primFontSz" refFor="des" refForName="Parent1" op="equ"/>
              <dgm:constr type="primFontSz" for="des" forName="Child2" refType="primFontSz" refFor="des" refForName="Child1" op="equ"/>
              <dgm:constr type="primFontSz" for="des" forName="Child3" refType="primFontSz" refFor="des" refForName="Child1" op="equ"/>
              <dgm:constr type="primFontSz" for="des" forName="Child4" refType="primFontSz" refFor="des" refForName="Child1" op="equ"/>
              <dgm:constr type="r" for="ch" forName="Parent4" refType="w" fact="0.1943"/>
              <dgm:constr type="t" for="ch" forName="Parent4" refType="h" fact="0.2022"/>
              <dgm:constr type="w" for="ch" forName="Parent4" refType="w" fact="0.1555"/>
              <dgm:constr type="h" for="ch" forName="Parent4" refType="h" fact="0.3799"/>
              <dgm:constr type="r" for="ch" forName="Parent3" refType="w" fact="0.4353"/>
              <dgm:constr type="t" for="ch" forName="Parent3" refType="h" fact="0.2022"/>
              <dgm:constr type="w" for="ch" forName="Parent3" refType="w" fact="0.1555"/>
              <dgm:constr type="h" for="ch" forName="Parent3" refType="h" fact="0.3799"/>
              <dgm:constr type="r" for="ch" forName="Parent2" refType="w" fact="0.6763"/>
              <dgm:constr type="t" for="ch" forName="Parent2" refType="h" fact="0.2022"/>
              <dgm:constr type="w" for="ch" forName="Parent2" refType="w" fact="0.1555"/>
              <dgm:constr type="h" for="ch" forName="Parent2" refType="h" fact="0.3799"/>
              <dgm:constr type="r" for="ch" forName="Parent1" refType="w" fact="0.9173"/>
              <dgm:constr type="t" for="ch" forName="Parent1" refType="h" fact="0.2022"/>
              <dgm:constr type="w" for="ch" forName="Parent1" refType="w" fact="0.1555"/>
              <dgm:constr type="h" for="ch" forName="Parent1" refType="h" fact="0.3799"/>
              <dgm:constr type="r" for="ch" forName="Accent4" refType="w" fact="0.2332"/>
              <dgm:constr type="t" for="ch" forName="Accent4" refType="h" fact="0.1072"/>
              <dgm:constr type="w" for="ch" forName="Accent4" refType="w" fact="0.2332"/>
              <dgm:constr type="h" for="ch" forName="Accent4" refType="h" fact="0.5699"/>
              <dgm:constr type="r" for="ch" forName="ParentBackground4" refType="w" fact="0.2254"/>
              <dgm:constr type="t" for="ch" forName="ParentBackground4" refType="h" fact="0.1262"/>
              <dgm:constr type="w" for="ch" forName="ParentBackground4" refType="w" fact="0.2177"/>
              <dgm:constr type="h" for="ch" forName="ParentBackground4" refType="h" fact="0.5319"/>
              <dgm:constr type="r" for="ch" forName="Child4" refType="w" fact="0.2254"/>
              <dgm:constr type="t" for="ch" forName="Child4" refType="h" fact="0.6876"/>
              <dgm:constr type="w" for="ch" forName="Child4" refType="w" fact="0.2177"/>
              <dgm:constr type="h" for="ch" forName="Child4" refType="h" fact="0.3124"/>
              <dgm:constr type="r" for="ch" forName="Accent3" refType="w" fact="0.5235"/>
              <dgm:constr type="t" for="ch" forName="Accent3" refType="h" fact="-0.0109"/>
              <dgm:constr type="w" for="ch" forName="Accent3" refType="w" fact="0.3298"/>
              <dgm:constr type="h" for="ch" forName="Accent3" refType="h" fact="0.806"/>
              <dgm:constr type="r" for="ch" forName="ParentBackground3" refType="w" fact="0.4664"/>
              <dgm:constr type="t" for="ch" forName="ParentBackground3" refType="h" fact="0.1262"/>
              <dgm:constr type="w" for="ch" forName="ParentBackground3" refType="w" fact="0.2177"/>
              <dgm:constr type="h" for="ch" forName="ParentBackground3" refType="h" fact="0.5319"/>
              <dgm:constr type="r" for="ch" forName="Child3" refType="w" fact="0.4664"/>
              <dgm:constr type="t" for="ch" forName="Child3" refType="h" fact="0.6876"/>
              <dgm:constr type="w" for="ch" forName="Child3" refType="w" fact="0.2177"/>
              <dgm:constr type="h" for="ch" forName="Child3" refType="h" fact="0.3124"/>
              <dgm:constr type="r" for="ch" forName="Accent2" refType="w" fact="0.7635"/>
              <dgm:constr type="t" for="ch" forName="Accent2" refType="h" fact="-0.0109"/>
              <dgm:constr type="w" for="ch" forName="Accent2" refType="w" fact="0.3298"/>
              <dgm:constr type="h" for="ch" forName="Accent2" refType="h" fact="0.806"/>
              <dgm:constr type="r" for="ch" forName="ParentBackground2" refType="w" fact="0.7074"/>
              <dgm:constr type="t" for="ch" forName="ParentBackground2" refType="h" fact="0.1262"/>
              <dgm:constr type="w" for="ch" forName="ParentBackground2" refType="w" fact="0.2177"/>
              <dgm:constr type="h" for="ch" forName="ParentBackground2" refType="h" fact="0.5319"/>
              <dgm:constr type="r" for="ch" forName="Child2" refType="w" fact="0.7074"/>
              <dgm:constr type="t" for="ch" forName="Child2" refType="h" fact="0.6876"/>
              <dgm:constr type="w" for="ch" forName="Child2" refType="w" fact="0.2177"/>
              <dgm:constr type="h" for="ch" forName="Child2" refType="h" fact="0.3124"/>
              <dgm:constr type="r" for="ch" forName="Accent1" refType="w" fact="1.0045"/>
              <dgm:constr type="t" for="ch" forName="Accent1" refType="h" fact="-0.0109"/>
              <dgm:constr type="w" for="ch" forName="Accent1" refType="w" fact="0.3298"/>
              <dgm:constr type="h" for="ch" forName="Accent1" refType="h" fact="0.806"/>
              <dgm:constr type="r" for="ch" forName="ParentBackground1" refType="w" fact="0.9484"/>
              <dgm:constr type="t" for="ch" forName="ParentBackground1" refType="h" fact="0.1262"/>
              <dgm:constr type="w" for="ch" forName="ParentBackground1" refType="w" fact="0.2177"/>
              <dgm:constr type="h" for="ch" forName="ParentBackground1" refType="h" fact="0.5319"/>
              <dgm:constr type="r" for="ch" forName="Child1" refType="w" fact="0.9484"/>
              <dgm:constr type="t" for="ch" forName="Child1" refType="h" fact="0.6876"/>
              <dgm:constr type="w" for="ch" forName="Child1" refType="w" fact="0.2177"/>
              <dgm:constr type="h" for="ch" forName="Child1" refType="h" fact="0.3124"/>
            </dgm:constrLst>
          </dgm:if>
          <dgm:if name="Name21" axis="ch" ptType="node" func="cnt" op="equ" val="5">
            <dgm:alg type="composite">
              <dgm:param type="ar" val="3.0325"/>
            </dgm:alg>
            <dgm:constrLst>
              <dgm:constr type="primFontSz" for="des" forName="Child1" val="65"/>
              <dgm:constr type="primFontSz" for="des" forName="Parent1" val="65"/>
              <dgm:constr type="primFontSz" for="des" forName="Child1" refType="primFontSz" refFor="des" refForName="Parent1" op="lte"/>
              <dgm:constr type="primFontSz" for="des" forName="Child2" refType="primFontSz" refFor="des" refForName="Parent1" op="lte"/>
              <dgm:constr type="primFontSz" for="des" forName="Child3" refType="primFontSz" refFor="des" refForName="Parent1" op="lte"/>
              <dgm:constr type="primFontSz" for="des" forName="Child4" refType="primFontSz" refFor="des" refForName="Parent1" op="lte"/>
              <dgm:constr type="primFontSz" for="des" forName="Child5" refType="primFontSz" refFor="des" refForName="Parent1" op="lte"/>
              <dgm:constr type="primFontSz" for="des" forName="Child1" refType="primFontSz" refFor="des" refForName="Parent2" op="lte"/>
              <dgm:constr type="primFontSz" for="des" forName="Child2" refType="primFontSz" refFor="des" refForName="Parent2" op="lte"/>
              <dgm:constr type="primFontSz" for="des" forName="Child3" refType="primFontSz" refFor="des" refForName="Parent2" op="lte"/>
              <dgm:constr type="primFontSz" for="des" forName="Child4" refType="primFontSz" refFor="des" refForName="Parent2" op="lte"/>
              <dgm:constr type="primFontSz" for="des" forName="Child5" refType="primFontSz" refFor="des" refForName="Parent2" op="lte"/>
              <dgm:constr type="primFontSz" for="des" forName="Child1" refType="primFontSz" refFor="des" refForName="Parent3" op="lte"/>
              <dgm:constr type="primFontSz" for="des" forName="Child2" refType="primFontSz" refFor="des" refForName="Parent3" op="lte"/>
              <dgm:constr type="primFontSz" for="des" forName="Child3" refType="primFontSz" refFor="des" refForName="Parent3" op="lte"/>
              <dgm:constr type="primFontSz" for="des" forName="Child4" refType="primFontSz" refFor="des" refForName="Parent3" op="lte"/>
              <dgm:constr type="primFontSz" for="des" forName="Child5" refType="primFontSz" refFor="des" refForName="Parent3" op="lte"/>
              <dgm:constr type="primFontSz" for="des" forName="Child1" refType="primFontSz" refFor="des" refForName="Parent4" op="lte"/>
              <dgm:constr type="primFontSz" for="des" forName="Child2" refType="primFontSz" refFor="des" refForName="Parent4" op="lte"/>
              <dgm:constr type="primFontSz" for="des" forName="Child3" refType="primFontSz" refFor="des" refForName="Parent4" op="lte"/>
              <dgm:constr type="primFontSz" for="des" forName="Child4" refType="primFontSz" refFor="des" refForName="Parent4" op="lte"/>
              <dgm:constr type="primFontSz" for="des" forName="Child5" refType="primFontSz" refFor="des" refForName="Parent4" op="lte"/>
              <dgm:constr type="primFontSz" for="des" forName="Child1" refType="primFontSz" refFor="des" refForName="Parent5" op="lte"/>
              <dgm:constr type="primFontSz" for="des" forName="Child2" refType="primFontSz" refFor="des" refForName="Parent5" op="lte"/>
              <dgm:constr type="primFontSz" for="des" forName="Child3" refType="primFontSz" refFor="des" refForName="Parent5" op="lte"/>
              <dgm:constr type="primFontSz" for="des" forName="Child4" refType="primFontSz" refFor="des" refForName="Parent5" op="lte"/>
              <dgm:constr type="primFontSz" for="des" forName="Child5" refType="primFontSz" refFor="des" refForName="Parent5" op="lte"/>
              <dgm:constr type="primFontSz" for="des" forName="Parent2" refType="primFontSz" refFor="des" refForName="Parent1" op="equ"/>
              <dgm:constr type="primFontSz" for="des" forName="Parent3" refType="primFontSz" refFor="des" refForName="Parent1" op="equ"/>
              <dgm:constr type="primFontSz" for="des" forName="Parent4" refType="primFontSz" refFor="des" refForName="Parent1" op="equ"/>
              <dgm:constr type="primFontSz" for="des" forName="Parent5" refType="primFontSz" refFor="des" refForName="Parent1" op="equ"/>
              <dgm:constr type="primFontSz" for="des" forName="Child2" refType="primFontSz" refFor="des" refForName="Child1" op="equ"/>
              <dgm:constr type="primFontSz" for="des" forName="Child3" refType="primFontSz" refFor="des" refForName="Child1" op="equ"/>
              <dgm:constr type="primFontSz" for="des" forName="Child4" refType="primFontSz" refFor="des" refForName="Child1" op="equ"/>
              <dgm:constr type="primFontSz" for="des" forName="Child5" refType="primFontSz" refFor="des" refForName="Child1" op="equ"/>
              <dgm:constr type="r" for="ch" forName="Parent5" refType="w" fact="0.1566"/>
              <dgm:constr type="t" for="ch" forName="Parent5" refType="h" fact="0.2022"/>
              <dgm:constr type="w" for="ch" forName="Parent5" refType="w" fact="0.1253"/>
              <dgm:constr type="h" for="ch" forName="Parent5" refType="h" fact="0.3799"/>
              <dgm:constr type="r" for="ch" forName="Parent4" refType="w" fact="0.3508"/>
              <dgm:constr type="t" for="ch" forName="Parent4" refType="h" fact="0.2022"/>
              <dgm:constr type="w" for="ch" forName="Parent4" refType="w" fact="0.1253"/>
              <dgm:constr type="h" for="ch" forName="Parent4" refType="h" fact="0.3799"/>
              <dgm:constr type="r" for="ch" forName="Parent3" refType="w" fact="0.545"/>
              <dgm:constr type="t" for="ch" forName="Parent3" refType="h" fact="0.2022"/>
              <dgm:constr type="w" for="ch" forName="Parent3" refType="w" fact="0.1253"/>
              <dgm:constr type="h" for="ch" forName="Parent3" refType="h" fact="0.3799"/>
              <dgm:constr type="r" for="ch" forName="Parent2" refType="w" fact="0.7391"/>
              <dgm:constr type="t" for="ch" forName="Parent2" refType="h" fact="0.2022"/>
              <dgm:constr type="w" for="ch" forName="Parent2" refType="w" fact="0.1253"/>
              <dgm:constr type="h" for="ch" forName="Parent2" refType="h" fact="0.3799"/>
              <dgm:constr type="r" for="ch" forName="Parent1" refType="w" fact="0.9333"/>
              <dgm:constr type="t" for="ch" forName="Parent1" refType="h" fact="0.2022"/>
              <dgm:constr type="w" for="ch" forName="Parent1" refType="w" fact="0.1253"/>
              <dgm:constr type="h" for="ch" forName="Parent1" refType="h" fact="0.3799"/>
              <dgm:constr type="r" for="ch" forName="Accent5" refType="w" fact="0.1879"/>
              <dgm:constr type="t" for="ch" forName="Accent5" refType="h" fact="0.1072"/>
              <dgm:constr type="w" for="ch" forName="Accent5" refType="w" fact="0.1879"/>
              <dgm:constr type="h" for="ch" forName="Accent5" refType="h" fact="0.5699"/>
              <dgm:constr type="r" for="ch" forName="ParentBackground5" refType="w" fact="0.1817"/>
              <dgm:constr type="t" for="ch" forName="ParentBackground5" refType="h" fact="0.1262"/>
              <dgm:constr type="w" for="ch" forName="ParentBackground5" refType="w" fact="0.1754"/>
              <dgm:constr type="h" for="ch" forName="ParentBackground5" refType="h" fact="0.5319"/>
              <dgm:constr type="r" for="ch" forName="Child5" refType="w" fact="0.1817"/>
              <dgm:constr type="t" for="ch" forName="Child5" refType="h" fact="0.6876"/>
              <dgm:constr type="w" for="ch" forName="Child5" refType="w" fact="0.1754"/>
              <dgm:constr type="h" for="ch" forName="Child5" refType="h" fact="0.3124"/>
              <dgm:constr type="r" for="ch" forName="Accent4" refType="w" fact="0.4211"/>
              <dgm:constr type="t" for="ch" forName="Accent4" refType="h" fact="-0.0109"/>
              <dgm:constr type="w" for="ch" forName="Accent4" refType="w" fact="0.2657"/>
              <dgm:constr type="h" for="ch" forName="Accent4" refType="h" fact="0.806"/>
              <dgm:constr type="r" for="ch" forName="ParentBackground4" refType="w" fact="0.3758"/>
              <dgm:constr type="t" for="ch" forName="ParentBackground4" refType="h" fact="0.1262"/>
              <dgm:constr type="w" for="ch" forName="ParentBackground4" refType="w" fact="0.1754"/>
              <dgm:constr type="h" for="ch" forName="ParentBackground4" refType="h" fact="0.5319"/>
              <dgm:constr type="r" for="ch" forName="Child4" refType="w" fact="0.3758"/>
              <dgm:constr type="t" for="ch" forName="Child4" refType="h" fact="0.6876"/>
              <dgm:constr type="w" for="ch" forName="Child4" refType="w" fact="0.1754"/>
              <dgm:constr type="h" for="ch" forName="Child4" refType="h" fact="0.3124"/>
              <dgm:constr type="r" for="ch" forName="Accent3" refType="w" fact="0.6152"/>
              <dgm:constr type="t" for="ch" forName="Accent3" refType="h" fact="-0.0109"/>
              <dgm:constr type="w" for="ch" forName="Accent3" refType="w" fact="0.2657"/>
              <dgm:constr type="h" for="ch" forName="Accent3" refType="h" fact="0.806"/>
              <dgm:constr type="r" for="ch" forName="ParentBackground3" refType="w" fact="0.57"/>
              <dgm:constr type="t" for="ch" forName="ParentBackground3" refType="h" fact="0.1262"/>
              <dgm:constr type="w" for="ch" forName="ParentBackground3" refType="w" fact="0.1754"/>
              <dgm:constr type="h" for="ch" forName="ParentBackground3" refType="h" fact="0.5319"/>
              <dgm:constr type="r" for="ch" forName="Child3" refType="w" fact="0.57"/>
              <dgm:constr type="t" for="ch" forName="Child3" refType="h" fact="0.6876"/>
              <dgm:constr type="w" for="ch" forName="Child3" refType="w" fact="0.1754"/>
              <dgm:constr type="h" for="ch" forName="Child3" refType="h" fact="0.3124"/>
              <dgm:constr type="r" for="ch" forName="Accent2" refType="w" fact="0.8094"/>
              <dgm:constr type="t" for="ch" forName="Accent2" refType="h" fact="-0.0109"/>
              <dgm:constr type="w" for="ch" forName="Accent2" refType="w" fact="0.2657"/>
              <dgm:constr type="h" for="ch" forName="Accent2" refType="h" fact="0.806"/>
              <dgm:constr type="r" for="ch" forName="ParentBackground2" refType="w" fact="0.7642"/>
              <dgm:constr type="t" for="ch" forName="ParentBackground2" refType="h" fact="0.1262"/>
              <dgm:constr type="w" for="ch" forName="ParentBackground2" refType="w" fact="0.1754"/>
              <dgm:constr type="h" for="ch" forName="ParentBackground2" refType="h" fact="0.5319"/>
              <dgm:constr type="r" for="ch" forName="Child2" refType="w" fact="0.7642"/>
              <dgm:constr type="t" for="ch" forName="Child2" refType="h" fact="0.6876"/>
              <dgm:constr type="w" for="ch" forName="Child2" refType="w" fact="0.1754"/>
              <dgm:constr type="h" for="ch" forName="Child2" refType="h" fact="0.3124"/>
              <dgm:constr type="r" for="ch" forName="Accent1" refType="w" fact="1.0036"/>
              <dgm:constr type="t" for="ch" forName="Accent1" refType="h" fact="-0.0109"/>
              <dgm:constr type="w" for="ch" forName="Accent1" refType="w" fact="0.2657"/>
              <dgm:constr type="h" for="ch" forName="Accent1" refType="h" fact="0.806"/>
              <dgm:constr type="r" for="ch" forName="ParentBackground1" refType="w" fact="0.9584"/>
              <dgm:constr type="t" for="ch" forName="ParentBackground1" refType="h" fact="0.1262"/>
              <dgm:constr type="w" for="ch" forName="ParentBackground1" refType="w" fact="0.1754"/>
              <dgm:constr type="h" for="ch" forName="ParentBackground1" refType="h" fact="0.5319"/>
              <dgm:constr type="r" for="ch" forName="Child1" refType="w" fact="0.9584"/>
              <dgm:constr type="t" for="ch" forName="Child1" refType="h" fact="0.6876"/>
              <dgm:constr type="w" for="ch" forName="Child1" refType="w" fact="0.1754"/>
              <dgm:constr type="h" for="ch" forName="Child1" refType="h" fact="0.3124"/>
            </dgm:constrLst>
          </dgm:if>
          <dgm:if name="Name22" axis="ch" ptType="node" func="cnt" op="equ" val="6">
            <dgm:alg type="composite">
              <dgm:param type="ar" val="3.6214"/>
            </dgm:alg>
            <dgm:constrLst>
              <dgm:constr type="primFontSz" for="des" forName="Child1" val="65"/>
              <dgm:constr type="primFontSz" for="des" forName="Parent1" val="65"/>
              <dgm:constr type="primFontSz" for="des" forName="Child1" refType="primFontSz" refFor="des" refForName="Parent1" op="lte"/>
              <dgm:constr type="primFontSz" for="des" forName="Child2" refType="primFontSz" refFor="des" refForName="Parent1" op="lte"/>
              <dgm:constr type="primFontSz" for="des" forName="Child3" refType="primFontSz" refFor="des" refForName="Parent1" op="lte"/>
              <dgm:constr type="primFontSz" for="des" forName="Child4" refType="primFontSz" refFor="des" refForName="Parent1" op="lte"/>
              <dgm:constr type="primFontSz" for="des" forName="Child5" refType="primFontSz" refFor="des" refForName="Parent1" op="lte"/>
              <dgm:constr type="primFontSz" for="des" forName="Child6" refType="primFontSz" refFor="des" refForName="Parent1" op="lte"/>
              <dgm:constr type="primFontSz" for="des" forName="Child1" refType="primFontSz" refFor="des" refForName="Parent2" op="lte"/>
              <dgm:constr type="primFontSz" for="des" forName="Child2" refType="primFontSz" refFor="des" refForName="Parent2" op="lte"/>
              <dgm:constr type="primFontSz" for="des" forName="Child3" refType="primFontSz" refFor="des" refForName="Parent2" op="lte"/>
              <dgm:constr type="primFontSz" for="des" forName="Child4" refType="primFontSz" refFor="des" refForName="Parent2" op="lte"/>
              <dgm:constr type="primFontSz" for="des" forName="Child5" refType="primFontSz" refFor="des" refForName="Parent2" op="lte"/>
              <dgm:constr type="primFontSz" for="des" forName="Child6" refType="primFontSz" refFor="des" refForName="Parent2" op="lte"/>
              <dgm:constr type="primFontSz" for="des" forName="Child1" refType="primFontSz" refFor="des" refForName="Parent3" op="lte"/>
              <dgm:constr type="primFontSz" for="des" forName="Child2" refType="primFontSz" refFor="des" refForName="Parent3" op="lte"/>
              <dgm:constr type="primFontSz" for="des" forName="Child3" refType="primFontSz" refFor="des" refForName="Parent3" op="lte"/>
              <dgm:constr type="primFontSz" for="des" forName="Child4" refType="primFontSz" refFor="des" refForName="Parent3" op="lte"/>
              <dgm:constr type="primFontSz" for="des" forName="Child5" refType="primFontSz" refFor="des" refForName="Parent3" op="lte"/>
              <dgm:constr type="primFontSz" for="des" forName="Child6" refType="primFontSz" refFor="des" refForName="Parent3" op="lte"/>
              <dgm:constr type="primFontSz" for="des" forName="Child1" refType="primFontSz" refFor="des" refForName="Parent4" op="lte"/>
              <dgm:constr type="primFontSz" for="des" forName="Child2" refType="primFontSz" refFor="des" refForName="Parent4" op="lte"/>
              <dgm:constr type="primFontSz" for="des" forName="Child3" refType="primFontSz" refFor="des" refForName="Parent4" op="lte"/>
              <dgm:constr type="primFontSz" for="des" forName="Child4" refType="primFontSz" refFor="des" refForName="Parent4" op="lte"/>
              <dgm:constr type="primFontSz" for="des" forName="Child5" refType="primFontSz" refFor="des" refForName="Parent4" op="lte"/>
              <dgm:constr type="primFontSz" for="des" forName="Child6" refType="primFontSz" refFor="des" refForName="Parent4" op="lte"/>
              <dgm:constr type="primFontSz" for="des" forName="Child1" refType="primFontSz" refFor="des" refForName="Parent5" op="lte"/>
              <dgm:constr type="primFontSz" for="des" forName="Child2" refType="primFontSz" refFor="des" refForName="Parent5" op="lte"/>
              <dgm:constr type="primFontSz" for="des" forName="Child3" refType="primFontSz" refFor="des" refForName="Parent5" op="lte"/>
              <dgm:constr type="primFontSz" for="des" forName="Child4" refType="primFontSz" refFor="des" refForName="Parent5" op="lte"/>
              <dgm:constr type="primFontSz" for="des" forName="Child5" refType="primFontSz" refFor="des" refForName="Parent5" op="lte"/>
              <dgm:constr type="primFontSz" for="des" forName="Child6" refType="primFontSz" refFor="des" refForName="Parent5" op="lte"/>
              <dgm:constr type="primFontSz" for="des" forName="Child1" refType="primFontSz" refFor="des" refForName="Parent6" op="lte"/>
              <dgm:constr type="primFontSz" for="des" forName="Child2" refType="primFontSz" refFor="des" refForName="Parent6" op="lte"/>
              <dgm:constr type="primFontSz" for="des" forName="Child3" refType="primFontSz" refFor="des" refForName="Parent6" op="lte"/>
              <dgm:constr type="primFontSz" for="des" forName="Child4" refType="primFontSz" refFor="des" refForName="Parent6" op="lte"/>
              <dgm:constr type="primFontSz" for="des" forName="Child5" refType="primFontSz" refFor="des" refForName="Parent6" op="lte"/>
              <dgm:constr type="primFontSz" for="des" forName="Child6" refType="primFontSz" refFor="des" refForName="Parent6" op="lte"/>
              <dgm:constr type="primFontSz" for="des" forName="Parent2" refType="primFontSz" refFor="des" refForName="Parent1" op="equ"/>
              <dgm:constr type="primFontSz" for="des" forName="Parent3" refType="primFontSz" refFor="des" refForName="Parent1" op="equ"/>
              <dgm:constr type="primFontSz" for="des" forName="Parent4" refType="primFontSz" refFor="des" refForName="Parent1" op="equ"/>
              <dgm:constr type="primFontSz" for="des" forName="Parent5" refType="primFontSz" refFor="des" refForName="Parent1" op="equ"/>
              <dgm:constr type="primFontSz" for="des" forName="Parent6" refType="primFontSz" refFor="des" refForName="Parent1" op="equ"/>
              <dgm:constr type="primFontSz" for="des" forName="Child2" refType="primFontSz" refFor="des" refForName="Child1" op="equ"/>
              <dgm:constr type="primFontSz" for="des" forName="Child3" refType="primFontSz" refFor="des" refForName="Child1" op="equ"/>
              <dgm:constr type="primFontSz" for="des" forName="Child4" refType="primFontSz" refFor="des" refForName="Child1" op="equ"/>
              <dgm:constr type="primFontSz" for="des" forName="Child5" refType="primFontSz" refFor="des" refForName="Child1" op="equ"/>
              <dgm:constr type="primFontSz" for="des" forName="Child6" refType="primFontSz" refFor="des" refForName="Child1" op="equ"/>
              <dgm:constr type="r" for="ch" forName="Parent6" refType="w" fact="0.1311"/>
              <dgm:constr type="t" for="ch" forName="Parent6" refType="h" fact="0.2022"/>
              <dgm:constr type="w" for="ch" forName="Parent6" refType="w" fact="0.1049"/>
              <dgm:constr type="h" for="ch" forName="Parent6" refType="h" fact="0.3799"/>
              <dgm:constr type="r" for="ch" forName="Parent5" refType="w" fact="0.2937"/>
              <dgm:constr type="t" for="ch" forName="Parent5" refType="h" fact="0.2022"/>
              <dgm:constr type="w" for="ch" forName="Parent5" refType="w" fact="0.1049"/>
              <dgm:constr type="h" for="ch" forName="Parent5" refType="h" fact="0.3799"/>
              <dgm:constr type="r" for="ch" forName="Parent4" refType="w" fact="0.4563"/>
              <dgm:constr type="t" for="ch" forName="Parent4" refType="h" fact="0.2022"/>
              <dgm:constr type="w" for="ch" forName="Parent4" refType="w" fact="0.1049"/>
              <dgm:constr type="h" for="ch" forName="Parent4" refType="h" fact="0.3799"/>
              <dgm:constr type="r" for="ch" forName="Parent3" refType="w" fact="0.619"/>
              <dgm:constr type="t" for="ch" forName="Parent3" refType="h" fact="0.2022"/>
              <dgm:constr type="w" for="ch" forName="Parent3" refType="w" fact="0.1049"/>
              <dgm:constr type="h" for="ch" forName="Parent3" refType="h" fact="0.3799"/>
              <dgm:constr type="r" for="ch" forName="Parent2" refType="w" fact="0.7816"/>
              <dgm:constr type="t" for="ch" forName="Parent2" refType="h" fact="0.2022"/>
              <dgm:constr type="w" for="ch" forName="Parent2" refType="w" fact="0.1049"/>
              <dgm:constr type="h" for="ch" forName="Parent2" refType="h" fact="0.3799"/>
              <dgm:constr type="r" for="ch" forName="Parent1" refType="w" fact="0.9442"/>
              <dgm:constr type="t" for="ch" forName="Parent1" refType="h" fact="0.2022"/>
              <dgm:constr type="w" for="ch" forName="Parent1" refType="w" fact="0.1049"/>
              <dgm:constr type="h" for="ch" forName="Parent1" refType="h" fact="0.3799"/>
              <dgm:constr type="r" for="ch" forName="Accent6" refType="w" fact="0.1574"/>
              <dgm:constr type="t" for="ch" forName="Accent6" refType="h" fact="0.1072"/>
              <dgm:constr type="w" for="ch" forName="Accent6" refType="w" fact="0.1574"/>
              <dgm:constr type="h" for="ch" forName="Accent6" refType="h" fact="0.5699"/>
              <dgm:constr type="r" for="ch" forName="ParentBackground6" refType="w" fact="0.1521"/>
              <dgm:constr type="t" for="ch" forName="ParentBackground6" refType="h" fact="0.1262"/>
              <dgm:constr type="w" for="ch" forName="ParentBackground6" refType="w" fact="0.1469"/>
              <dgm:constr type="h" for="ch" forName="ParentBackground6" refType="h" fact="0.5319"/>
              <dgm:constr type="r" for="ch" forName="Child6" refType="w" fact="0.1521"/>
              <dgm:constr type="t" for="ch" forName="Child6" refType="h" fact="0.6876"/>
              <dgm:constr type="w" for="ch" forName="Child6" refType="w" fact="0.1469"/>
              <dgm:constr type="h" for="ch" forName="Child6" refType="h" fact="0.3124"/>
              <dgm:constr type="r" for="ch" forName="Accent5" refType="w" fact="0.3526"/>
              <dgm:constr type="t" for="ch" forName="Accent5" refType="h" fact="-0.0109"/>
              <dgm:constr type="w" for="ch" forName="Accent5" refType="w" fact="0.2226"/>
              <dgm:constr type="h" for="ch" forName="Accent5" refType="h" fact="0.806"/>
              <dgm:constr type="r" for="ch" forName="ParentBackground5" refType="w" fact="0.3147"/>
              <dgm:constr type="t" for="ch" forName="ParentBackground5" refType="h" fact="0.1262"/>
              <dgm:constr type="w" for="ch" forName="ParentBackground5" refType="w" fact="0.1469"/>
              <dgm:constr type="h" for="ch" forName="ParentBackground5" refType="h" fact="0.5319"/>
              <dgm:constr type="r" for="ch" forName="Child5" refType="w" fact="0.3147"/>
              <dgm:constr type="t" for="ch" forName="Child5" refType="h" fact="0.6876"/>
              <dgm:constr type="w" for="ch" forName="Child5" refType="w" fact="0.1469"/>
              <dgm:constr type="h" for="ch" forName="Child5" refType="h" fact="0.3124"/>
              <dgm:constr type="r" for="ch" forName="Accent4" refType="w" fact="0.5152"/>
              <dgm:constr type="t" for="ch" forName="Accent4" refType="h" fact="-0.0109"/>
              <dgm:constr type="w" for="ch" forName="Accent4" refType="w" fact="0.2226"/>
              <dgm:constr type="h" for="ch" forName="Accent4" refType="h" fact="0.806"/>
              <dgm:constr type="r" for="ch" forName="ParentBackground4" refType="w" fact="0.4773"/>
              <dgm:constr type="t" for="ch" forName="ParentBackground4" refType="h" fact="0.1262"/>
              <dgm:constr type="w" for="ch" forName="ParentBackground4" refType="w" fact="0.1469"/>
              <dgm:constr type="h" for="ch" forName="ParentBackground4" refType="h" fact="0.5319"/>
              <dgm:constr type="r" for="ch" forName="Child4" refType="w" fact="0.4773"/>
              <dgm:constr type="t" for="ch" forName="Child4" refType="h" fact="0.6876"/>
              <dgm:constr type="w" for="ch" forName="Child4" refType="w" fact="0.1469"/>
              <dgm:constr type="h" for="ch" forName="Child4" refType="h" fact="0.3124"/>
              <dgm:constr type="r" for="ch" forName="Accent3" refType="w" fact="0.6778"/>
              <dgm:constr type="t" for="ch" forName="Accent3" refType="h" fact="-0.0109"/>
              <dgm:constr type="w" for="ch" forName="Accent3" refType="w" fact="0.2226"/>
              <dgm:constr type="h" for="ch" forName="Accent3" refType="h" fact="0.806"/>
              <dgm:constr type="r" for="ch" forName="ParentBackground3" refType="w" fact="0.6399"/>
              <dgm:constr type="t" for="ch" forName="ParentBackground3" refType="h" fact="0.1262"/>
              <dgm:constr type="w" for="ch" forName="ParentBackground3" refType="w" fact="0.1469"/>
              <dgm:constr type="h" for="ch" forName="ParentBackground3" refType="h" fact="0.5319"/>
              <dgm:constr type="r" for="ch" forName="Child3" refType="w" fact="0.6399"/>
              <dgm:constr type="t" for="ch" forName="Child3" refType="h" fact="0.6876"/>
              <dgm:constr type="w" for="ch" forName="Child3" refType="w" fact="0.1469"/>
              <dgm:constr type="h" for="ch" forName="Child3" refType="h" fact="0.3124"/>
              <dgm:constr type="r" for="ch" forName="Accent2" refType="w" fact="0.8404"/>
              <dgm:constr type="t" for="ch" forName="Accent2" refType="h" fact="-0.0109"/>
              <dgm:constr type="w" for="ch" forName="Accent2" refType="w" fact="0.2226"/>
              <dgm:constr type="h" for="ch" forName="Accent2" refType="h" fact="0.806"/>
              <dgm:constr type="r" for="ch" forName="ParentBackground2" refType="w" fact="0.8025"/>
              <dgm:constr type="t" for="ch" forName="ParentBackground2" refType="h" fact="0.1262"/>
              <dgm:constr type="w" for="ch" forName="ParentBackground2" refType="w" fact="0.1469"/>
              <dgm:constr type="h" for="ch" forName="ParentBackground2" refType="h" fact="0.5319"/>
              <dgm:constr type="r" for="ch" forName="Child2" refType="w" fact="0.8025"/>
              <dgm:constr type="t" for="ch" forName="Child2" refType="h" fact="0.6876"/>
              <dgm:constr type="w" for="ch" forName="Child2" refType="w" fact="0.1469"/>
              <dgm:constr type="h" for="ch" forName="Child2" refType="h" fact="0.3124"/>
              <dgm:constr type="r" for="ch" forName="Accent1" refType="w" fact="1.003"/>
              <dgm:constr type="t" for="ch" forName="Accent1" refType="h" fact="-0.0109"/>
              <dgm:constr type="w" for="ch" forName="Accent1" refType="w" fact="0.2226"/>
              <dgm:constr type="h" for="ch" forName="Accent1" refType="h" fact="0.806"/>
              <dgm:constr type="r" for="ch" forName="ParentBackground1" refType="w" fact="0.9652"/>
              <dgm:constr type="t" for="ch" forName="ParentBackground1" refType="h" fact="0.1262"/>
              <dgm:constr type="w" for="ch" forName="ParentBackground1" refType="w" fact="0.1469"/>
              <dgm:constr type="h" for="ch" forName="ParentBackground1" refType="h" fact="0.5319"/>
              <dgm:constr type="r" for="ch" forName="Child1" refType="w" fact="0.9652"/>
              <dgm:constr type="t" for="ch" forName="Child1" refType="h" fact="0.6876"/>
              <dgm:constr type="w" for="ch" forName="Child1" refType="w" fact="0.1469"/>
              <dgm:constr type="h" for="ch" forName="Child1" refType="h" fact="0.3124"/>
            </dgm:constrLst>
          </dgm:if>
          <dgm:if name="Name23" axis="ch" ptType="node" func="cnt" op="equ" val="7">
            <dgm:alg type="composite">
              <dgm:param type="ar" val="4.2103"/>
            </dgm:alg>
            <dgm:constrLst>
              <dgm:constr type="primFontSz" for="des" forName="Child1" val="65"/>
              <dgm:constr type="primFontSz" for="des" forName="Parent1" val="65"/>
              <dgm:constr type="primFontSz" for="des" forName="Child1" refType="primFontSz" refFor="des" refForName="Parent1" op="lte"/>
              <dgm:constr type="primFontSz" for="des" forName="Child2" refType="primFontSz" refFor="des" refForName="Parent1" op="lte"/>
              <dgm:constr type="primFontSz" for="des" forName="Child3" refType="primFontSz" refFor="des" refForName="Parent1" op="lte"/>
              <dgm:constr type="primFontSz" for="des" forName="Child4" refType="primFontSz" refFor="des" refForName="Parent1" op="lte"/>
              <dgm:constr type="primFontSz" for="des" forName="Child5" refType="primFontSz" refFor="des" refForName="Parent1" op="lte"/>
              <dgm:constr type="primFontSz" for="des" forName="Child6" refType="primFontSz" refFor="des" refForName="Parent1" op="lte"/>
              <dgm:constr type="primFontSz" for="des" forName="Child7" refType="primFontSz" refFor="des" refForName="Parent1" op="lte"/>
              <dgm:constr type="primFontSz" for="des" forName="Child1" refType="primFontSz" refFor="des" refForName="Parent2" op="lte"/>
              <dgm:constr type="primFontSz" for="des" forName="Child2" refType="primFontSz" refFor="des" refForName="Parent2" op="lte"/>
              <dgm:constr type="primFontSz" for="des" forName="Child3" refType="primFontSz" refFor="des" refForName="Parent2" op="lte"/>
              <dgm:constr type="primFontSz" for="des" forName="Child4" refType="primFontSz" refFor="des" refForName="Parent2" op="lte"/>
              <dgm:constr type="primFontSz" for="des" forName="Child5" refType="primFontSz" refFor="des" refForName="Parent2" op="lte"/>
              <dgm:constr type="primFontSz" for="des" forName="Child6" refType="primFontSz" refFor="des" refForName="Parent2" op="lte"/>
              <dgm:constr type="primFontSz" for="des" forName="Child7" refType="primFontSz" refFor="des" refForName="Parent2" op="lte"/>
              <dgm:constr type="primFontSz" for="des" forName="Child1" refType="primFontSz" refFor="des" refForName="Parent3" op="lte"/>
              <dgm:constr type="primFontSz" for="des" forName="Child2" refType="primFontSz" refFor="des" refForName="Parent3" op="lte"/>
              <dgm:constr type="primFontSz" for="des" forName="Child3" refType="primFontSz" refFor="des" refForName="Parent3" op="lte"/>
              <dgm:constr type="primFontSz" for="des" forName="Child4" refType="primFontSz" refFor="des" refForName="Parent3" op="lte"/>
              <dgm:constr type="primFontSz" for="des" forName="Child5" refType="primFontSz" refFor="des" refForName="Parent3" op="lte"/>
              <dgm:constr type="primFontSz" for="des" forName="Child6" refType="primFontSz" refFor="des" refForName="Parent3" op="lte"/>
              <dgm:constr type="primFontSz" for="des" forName="Child7" refType="primFontSz" refFor="des" refForName="Parent3" op="lte"/>
              <dgm:constr type="primFontSz" for="des" forName="Child1" refType="primFontSz" refFor="des" refForName="Parent4" op="lte"/>
              <dgm:constr type="primFontSz" for="des" forName="Child2" refType="primFontSz" refFor="des" refForName="Parent4" op="lte"/>
              <dgm:constr type="primFontSz" for="des" forName="Child3" refType="primFontSz" refFor="des" refForName="Parent4" op="lte"/>
              <dgm:constr type="primFontSz" for="des" forName="Child4" refType="primFontSz" refFor="des" refForName="Parent4" op="lte"/>
              <dgm:constr type="primFontSz" for="des" forName="Child5" refType="primFontSz" refFor="des" refForName="Parent4" op="lte"/>
              <dgm:constr type="primFontSz" for="des" forName="Child6" refType="primFontSz" refFor="des" refForName="Parent4" op="lte"/>
              <dgm:constr type="primFontSz" for="des" forName="Child7" refType="primFontSz" refFor="des" refForName="Parent4" op="lte"/>
              <dgm:constr type="primFontSz" for="des" forName="Child1" refType="primFontSz" refFor="des" refForName="Parent5" op="lte"/>
              <dgm:constr type="primFontSz" for="des" forName="Child2" refType="primFontSz" refFor="des" refForName="Parent5" op="lte"/>
              <dgm:constr type="primFontSz" for="des" forName="Child3" refType="primFontSz" refFor="des" refForName="Parent5" op="lte"/>
              <dgm:constr type="primFontSz" for="des" forName="Child4" refType="primFontSz" refFor="des" refForName="Parent5" op="lte"/>
              <dgm:constr type="primFontSz" for="des" forName="Child5" refType="primFontSz" refFor="des" refForName="Parent5" op="lte"/>
              <dgm:constr type="primFontSz" for="des" forName="Child6" refType="primFontSz" refFor="des" refForName="Parent5" op="lte"/>
              <dgm:constr type="primFontSz" for="des" forName="Child7" refType="primFontSz" refFor="des" refForName="Parent5" op="lte"/>
              <dgm:constr type="primFontSz" for="des" forName="Child1" refType="primFontSz" refFor="des" refForName="Parent6" op="lte"/>
              <dgm:constr type="primFontSz" for="des" forName="Child2" refType="primFontSz" refFor="des" refForName="Parent6" op="lte"/>
              <dgm:constr type="primFontSz" for="des" forName="Child3" refType="primFontSz" refFor="des" refForName="Parent6" op="lte"/>
              <dgm:constr type="primFontSz" for="des" forName="Child4" refType="primFontSz" refFor="des" refForName="Parent6" op="lte"/>
              <dgm:constr type="primFontSz" for="des" forName="Child5" refType="primFontSz" refFor="des" refForName="Parent6" op="lte"/>
              <dgm:constr type="primFontSz" for="des" forName="Child6" refType="primFontSz" refFor="des" refForName="Parent6" op="lte"/>
              <dgm:constr type="primFontSz" for="des" forName="Child7" refType="primFontSz" refFor="des" refForName="Parent6" op="lte"/>
              <dgm:constr type="primFontSz" for="des" forName="Child1" refType="primFontSz" refFor="des" refForName="Parent7" op="lte"/>
              <dgm:constr type="primFontSz" for="des" forName="Child2" refType="primFontSz" refFor="des" refForName="Parent7" op="lte"/>
              <dgm:constr type="primFontSz" for="des" forName="Child3" refType="primFontSz" refFor="des" refForName="Parent7" op="lte"/>
              <dgm:constr type="primFontSz" for="des" forName="Child4" refType="primFontSz" refFor="des" refForName="Parent7" op="lte"/>
              <dgm:constr type="primFontSz" for="des" forName="Child5" refType="primFontSz" refFor="des" refForName="Parent7" op="lte"/>
              <dgm:constr type="primFontSz" for="des" forName="Child6" refType="primFontSz" refFor="des" refForName="Parent7" op="lte"/>
              <dgm:constr type="primFontSz" for="des" forName="Child7" refType="primFontSz" refFor="des" refForName="Parent7" op="lte"/>
              <dgm:constr type="primFontSz" for="des" forName="Parent2" refType="primFontSz" refFor="des" refForName="Parent1" op="equ"/>
              <dgm:constr type="primFontSz" for="des" forName="Parent3" refType="primFontSz" refFor="des" refForName="Parent1" op="equ"/>
              <dgm:constr type="primFontSz" for="des" forName="Parent4" refType="primFontSz" refFor="des" refForName="Parent1" op="equ"/>
              <dgm:constr type="primFontSz" for="des" forName="Parent5" refType="primFontSz" refFor="des" refForName="Parent1" op="equ"/>
              <dgm:constr type="primFontSz" for="des" forName="Parent6" refType="primFontSz" refFor="des" refForName="Parent1" op="equ"/>
              <dgm:constr type="primFontSz" for="des" forName="Parent7" refType="primFontSz" refFor="des" refForName="Parent1" op="equ"/>
              <dgm:constr type="primFontSz" for="des" forName="Child2" refType="primFontSz" refFor="des" refForName="Child1" op="equ"/>
              <dgm:constr type="primFontSz" for="des" forName="Child3" refType="primFontSz" refFor="des" refForName="Child1" op="equ"/>
              <dgm:constr type="primFontSz" for="des" forName="Child4" refType="primFontSz" refFor="des" refForName="Child1" op="equ"/>
              <dgm:constr type="primFontSz" for="des" forName="Child5" refType="primFontSz" refFor="des" refForName="Child1" op="equ"/>
              <dgm:constr type="primFontSz" for="des" forName="Child6" refType="primFontSz" refFor="des" refForName="Child1" op="equ"/>
              <dgm:constr type="primFontSz" for="des" forName="Child7" refType="primFontSz" refFor="des" refForName="Child1" op="equ"/>
              <dgm:constr type="r" for="ch" forName="Parent7" refType="w" fact="0.1128"/>
              <dgm:constr type="t" for="ch" forName="Parent7" refType="h" fact="0.2022"/>
              <dgm:constr type="w" for="ch" forName="Parent7" refType="w" fact="0.0902"/>
              <dgm:constr type="h" for="ch" forName="Parent7" refType="h" fact="0.3799"/>
              <dgm:constr type="r" for="ch" forName="Parent6" refType="w" fact="0.2527"/>
              <dgm:constr type="t" for="ch" forName="Parent6" refType="h" fact="0.2022"/>
              <dgm:constr type="w" for="ch" forName="Parent6" refType="w" fact="0.0902"/>
              <dgm:constr type="h" for="ch" forName="Parent6" refType="h" fact="0.3799"/>
              <dgm:constr type="r" for="ch" forName="Parent5" refType="w" fact="0.3925"/>
              <dgm:constr type="t" for="ch" forName="Parent5" refType="h" fact="0.2022"/>
              <dgm:constr type="w" for="ch" forName="Parent5" refType="w" fact="0.0902"/>
              <dgm:constr type="h" for="ch" forName="Parent5" refType="h" fact="0.3799"/>
              <dgm:constr type="r" for="ch" forName="Parent4" refType="w" fact="0.5324"/>
              <dgm:constr type="t" for="ch" forName="Parent4" refType="h" fact="0.2022"/>
              <dgm:constr type="w" for="ch" forName="Parent4" refType="w" fact="0.0902"/>
              <dgm:constr type="h" for="ch" forName="Parent4" refType="h" fact="0.3799"/>
              <dgm:constr type="r" for="ch" forName="Parent3" refType="w" fact="0.6723"/>
              <dgm:constr type="t" for="ch" forName="Parent3" refType="h" fact="0.2022"/>
              <dgm:constr type="w" for="ch" forName="Parent3" refType="w" fact="0.0902"/>
              <dgm:constr type="h" for="ch" forName="Parent3" refType="h" fact="0.3799"/>
              <dgm:constr type="r" for="ch" forName="Parent2" refType="w" fact="0.8121"/>
              <dgm:constr type="t" for="ch" forName="Parent2" refType="h" fact="0.2022"/>
              <dgm:constr type="w" for="ch" forName="Parent2" refType="w" fact="0.0902"/>
              <dgm:constr type="h" for="ch" forName="Parent2" refType="h" fact="0.3799"/>
              <dgm:constr type="r" for="ch" forName="Parent1" refType="w" fact="0.952"/>
              <dgm:constr type="t" for="ch" forName="Parent1" refType="h" fact="0.2022"/>
              <dgm:constr type="w" for="ch" forName="Parent1" refType="w" fact="0.0902"/>
              <dgm:constr type="h" for="ch" forName="Parent1" refType="h" fact="0.3799"/>
              <dgm:constr type="r" for="ch" forName="Accent7" refType="w" fact="0.1354"/>
              <dgm:constr type="t" for="ch" forName="Accent7" refType="h" fact="0.1072"/>
              <dgm:constr type="w" for="ch" forName="Accent7" refType="w" fact="0.1354"/>
              <dgm:constr type="h" for="ch" forName="Accent7" refType="h" fact="0.5699"/>
              <dgm:constr type="r" for="ch" forName="ParentBackground7" refType="w" fact="0.1308"/>
              <dgm:constr type="t" for="ch" forName="ParentBackground7" refType="h" fact="0.1262"/>
              <dgm:constr type="w" for="ch" forName="ParentBackground7" refType="w" fact="0.1263"/>
              <dgm:constr type="h" for="ch" forName="ParentBackground7" refType="h" fact="0.5319"/>
              <dgm:constr type="r" for="ch" forName="Child7" refType="w" fact="0.1308"/>
              <dgm:constr type="t" for="ch" forName="Child7" refType="h" fact="0.6876"/>
              <dgm:constr type="w" for="ch" forName="Child7" refType="w" fact="0.1263"/>
              <dgm:constr type="h" for="ch" forName="Child7" refType="h" fact="0.3124"/>
              <dgm:constr type="r" for="ch" forName="Accent6" refType="w" fact="0.3033"/>
              <dgm:constr type="t" for="ch" forName="Accent6" refType="h" fact="-0.0109"/>
              <dgm:constr type="w" for="ch" forName="Accent6" refType="w" fact="0.1915"/>
              <dgm:constr type="h" for="ch" forName="Accent6" refType="h" fact="0.806"/>
              <dgm:constr type="r" for="ch" forName="ParentBackground6" refType="w" fact="0.2707"/>
              <dgm:constr type="t" for="ch" forName="ParentBackground6" refType="h" fact="0.1262"/>
              <dgm:constr type="w" for="ch" forName="ParentBackground6" refType="w" fact="0.1263"/>
              <dgm:constr type="h" for="ch" forName="ParentBackground6" refType="h" fact="0.5319"/>
              <dgm:constr type="r" for="ch" forName="Child6" refType="w" fact="0.2707"/>
              <dgm:constr type="t" for="ch" forName="Child6" refType="h" fact="0.6876"/>
              <dgm:constr type="w" for="ch" forName="Child6" refType="w" fact="0.1263"/>
              <dgm:constr type="h" for="ch" forName="Child6" refType="h" fact="0.3124"/>
              <dgm:constr type="r" for="ch" forName="Accent5" refType="w" fact="0.4431"/>
              <dgm:constr type="t" for="ch" forName="Accent5" refType="h" fact="-0.0109"/>
              <dgm:constr type="w" for="ch" forName="Accent5" refType="w" fact="0.1915"/>
              <dgm:constr type="h" for="ch" forName="Accent5" refType="h" fact="0.806"/>
              <dgm:constr type="r" for="ch" forName="ParentBackground5" refType="w" fact="0.4106"/>
              <dgm:constr type="t" for="ch" forName="ParentBackground5" refType="h" fact="0.1262"/>
              <dgm:constr type="w" for="ch" forName="ParentBackground5" refType="w" fact="0.1263"/>
              <dgm:constr type="h" for="ch" forName="ParentBackground5" refType="h" fact="0.5319"/>
              <dgm:constr type="r" for="ch" forName="Child5" refType="w" fact="0.4106"/>
              <dgm:constr type="t" for="ch" forName="Child5" refType="h" fact="0.6876"/>
              <dgm:constr type="w" for="ch" forName="Child5" refType="w" fact="0.1263"/>
              <dgm:constr type="h" for="ch" forName="Child5" refType="h" fact="0.3124"/>
              <dgm:constr type="r" for="ch" forName="Accent4" refType="w" fact="0.583"/>
              <dgm:constr type="t" for="ch" forName="Accent4" refType="h" fact="-0.0109"/>
              <dgm:constr type="w" for="ch" forName="Accent4" refType="w" fact="0.1915"/>
              <dgm:constr type="h" for="ch" forName="Accent4" refType="h" fact="0.806"/>
              <dgm:constr type="r" for="ch" forName="ParentBackground4" refType="w" fact="0.5504"/>
              <dgm:constr type="t" for="ch" forName="ParentBackground4" refType="h" fact="0.1262"/>
              <dgm:constr type="w" for="ch" forName="ParentBackground4" refType="w" fact="0.1263"/>
              <dgm:constr type="h" for="ch" forName="ParentBackground4" refType="h" fact="0.5319"/>
              <dgm:constr type="r" for="ch" forName="Child4" refType="w" fact="0.5504"/>
              <dgm:constr type="t" for="ch" forName="Child4" refType="h" fact="0.6876"/>
              <dgm:constr type="w" for="ch" forName="Child4" refType="w" fact="0.1263"/>
              <dgm:constr type="h" for="ch" forName="Child4" refType="h" fact="0.3124"/>
              <dgm:constr type="r" for="ch" forName="Accent3" refType="w" fact="0.7229"/>
              <dgm:constr type="t" for="ch" forName="Accent3" refType="h" fact="-0.0109"/>
              <dgm:constr type="w" for="ch" forName="Accent3" refType="w" fact="0.1915"/>
              <dgm:constr type="h" for="ch" forName="Accent3" refType="h" fact="0.806"/>
              <dgm:constr type="r" for="ch" forName="ParentBackground3" refType="w" fact="0.6903"/>
              <dgm:constr type="t" for="ch" forName="ParentBackground3" refType="h" fact="0.1262"/>
              <dgm:constr type="w" for="ch" forName="ParentBackground3" refType="w" fact="0.1263"/>
              <dgm:constr type="h" for="ch" forName="ParentBackground3" refType="h" fact="0.5319"/>
              <dgm:constr type="r" for="ch" forName="Child3" refType="w" fact="0.6903"/>
              <dgm:constr type="t" for="ch" forName="Child3" refType="h" fact="0.6876"/>
              <dgm:constr type="w" for="ch" forName="Child3" refType="w" fact="0.1263"/>
              <dgm:constr type="h" for="ch" forName="Child3" refType="h" fact="0.3124"/>
              <dgm:constr type="r" for="ch" forName="Accent2" refType="w" fact="0.8627"/>
              <dgm:constr type="t" for="ch" forName="Accent2" refType="h" fact="-0.0109"/>
              <dgm:constr type="w" for="ch" forName="Accent2" refType="w" fact="0.1915"/>
              <dgm:constr type="h" for="ch" forName="Accent2" refType="h" fact="0.806"/>
              <dgm:constr type="r" for="ch" forName="ParentBackground2" refType="w" fact="0.8302"/>
              <dgm:constr type="t" for="ch" forName="ParentBackground2" refType="h" fact="0.1262"/>
              <dgm:constr type="w" for="ch" forName="ParentBackground2" refType="w" fact="0.1263"/>
              <dgm:constr type="h" for="ch" forName="ParentBackground2" refType="h" fact="0.5319"/>
              <dgm:constr type="r" for="ch" forName="Child2" refType="w" fact="0.8302"/>
              <dgm:constr type="t" for="ch" forName="Child2" refType="h" fact="0.6876"/>
              <dgm:constr type="w" for="ch" forName="Child2" refType="w" fact="0.1263"/>
              <dgm:constr type="h" for="ch" forName="Child2" refType="h" fact="0.3124"/>
              <dgm:constr type="r" for="ch" forName="Accent1" refType="w" fact="1.0026"/>
              <dgm:constr type="t" for="ch" forName="Accent1" refType="h" fact="-0.0109"/>
              <dgm:constr type="w" for="ch" forName="Accent1" refType="w" fact="0.1915"/>
              <dgm:constr type="h" for="ch" forName="Accent1" refType="h" fact="0.806"/>
              <dgm:constr type="r" for="ch" forName="ParentBackground1" refType="w" fact="0.97"/>
              <dgm:constr type="t" for="ch" forName="ParentBackground1" refType="h" fact="0.1262"/>
              <dgm:constr type="w" for="ch" forName="ParentBackground1" refType="w" fact="0.1263"/>
              <dgm:constr type="h" for="ch" forName="ParentBackground1" refType="h" fact="0.5319"/>
              <dgm:constr type="r" for="ch" forName="Child1" refType="w" fact="0.97"/>
              <dgm:constr type="t" for="ch" forName="Child1" refType="h" fact="0.6876"/>
              <dgm:constr type="w" for="ch" forName="Child1" refType="w" fact="0.1263"/>
              <dgm:constr type="h" for="ch" forName="Child1" refType="h" fact="0.3124"/>
            </dgm:constrLst>
          </dgm:if>
          <dgm:if name="Name24" axis="ch" ptType="node" func="cnt" op="equ" val="8">
            <dgm:alg type="composite">
              <dgm:param type="ar" val="4.7991"/>
            </dgm:alg>
            <dgm:constrLst>
              <dgm:constr type="primFontSz" for="des" forName="Child1" val="65"/>
              <dgm:constr type="primFontSz" for="des" forName="Parent1" val="65"/>
              <dgm:constr type="primFontSz" for="des" forName="Child1" refType="primFontSz" refFor="des" refForName="Parent1" op="lte"/>
              <dgm:constr type="primFontSz" for="des" forName="Child2" refType="primFontSz" refFor="des" refForName="Parent1" op="lte"/>
              <dgm:constr type="primFontSz" for="des" forName="Child3" refType="primFontSz" refFor="des" refForName="Parent1" op="lte"/>
              <dgm:constr type="primFontSz" for="des" forName="Child4" refType="primFontSz" refFor="des" refForName="Parent1" op="lte"/>
              <dgm:constr type="primFontSz" for="des" forName="Child5" refType="primFontSz" refFor="des" refForName="Parent1" op="lte"/>
              <dgm:constr type="primFontSz" for="des" forName="Child6" refType="primFontSz" refFor="des" refForName="Parent1" op="lte"/>
              <dgm:constr type="primFontSz" for="des" forName="Child7" refType="primFontSz" refFor="des" refForName="Parent1" op="lte"/>
              <dgm:constr type="primFontSz" for="des" forName="Child8" refType="primFontSz" refFor="des" refForName="Parent1" op="lte"/>
              <dgm:constr type="primFontSz" for="des" forName="Child1" refType="primFontSz" refFor="des" refForName="Parent2" op="lte"/>
              <dgm:constr type="primFontSz" for="des" forName="Child2" refType="primFontSz" refFor="des" refForName="Parent2" op="lte"/>
              <dgm:constr type="primFontSz" for="des" forName="Child3" refType="primFontSz" refFor="des" refForName="Parent2" op="lte"/>
              <dgm:constr type="primFontSz" for="des" forName="Child4" refType="primFontSz" refFor="des" refForName="Parent2" op="lte"/>
              <dgm:constr type="primFontSz" for="des" forName="Child5" refType="primFontSz" refFor="des" refForName="Parent2" op="lte"/>
              <dgm:constr type="primFontSz" for="des" forName="Child6" refType="primFontSz" refFor="des" refForName="Parent2" op="lte"/>
              <dgm:constr type="primFontSz" for="des" forName="Child7" refType="primFontSz" refFor="des" refForName="Parent2" op="lte"/>
              <dgm:constr type="primFontSz" for="des" forName="Child8" refType="primFontSz" refFor="des" refForName="Parent2" op="lte"/>
              <dgm:constr type="primFontSz" for="des" forName="Child1" refType="primFontSz" refFor="des" refForName="Parent3" op="lte"/>
              <dgm:constr type="primFontSz" for="des" forName="Child2" refType="primFontSz" refFor="des" refForName="Parent3" op="lte"/>
              <dgm:constr type="primFontSz" for="des" forName="Child3" refType="primFontSz" refFor="des" refForName="Parent3" op="lte"/>
              <dgm:constr type="primFontSz" for="des" forName="Child4" refType="primFontSz" refFor="des" refForName="Parent3" op="lte"/>
              <dgm:constr type="primFontSz" for="des" forName="Child5" refType="primFontSz" refFor="des" refForName="Parent3" op="lte"/>
              <dgm:constr type="primFontSz" for="des" forName="Child6" refType="primFontSz" refFor="des" refForName="Parent3" op="lte"/>
              <dgm:constr type="primFontSz" for="des" forName="Child7" refType="primFontSz" refFor="des" refForName="Parent3" op="lte"/>
              <dgm:constr type="primFontSz" for="des" forName="Child8" refType="primFontSz" refFor="des" refForName="Parent3" op="lte"/>
              <dgm:constr type="primFontSz" for="des" forName="Child1" refType="primFontSz" refFor="des" refForName="Parent4" op="lte"/>
              <dgm:constr type="primFontSz" for="des" forName="Child2" refType="primFontSz" refFor="des" refForName="Parent4" op="lte"/>
              <dgm:constr type="primFontSz" for="des" forName="Child3" refType="primFontSz" refFor="des" refForName="Parent4" op="lte"/>
              <dgm:constr type="primFontSz" for="des" forName="Child4" refType="primFontSz" refFor="des" refForName="Parent4" op="lte"/>
              <dgm:constr type="primFontSz" for="des" forName="Child5" refType="primFontSz" refFor="des" refForName="Parent4" op="lte"/>
              <dgm:constr type="primFontSz" for="des" forName="Child6" refType="primFontSz" refFor="des" refForName="Parent4" op="lte"/>
              <dgm:constr type="primFontSz" for="des" forName="Child7" refType="primFontSz" refFor="des" refForName="Parent4" op="lte"/>
              <dgm:constr type="primFontSz" for="des" forName="Child8" refType="primFontSz" refFor="des" refForName="Parent4" op="lte"/>
              <dgm:constr type="primFontSz" for="des" forName="Child1" refType="primFontSz" refFor="des" refForName="Parent5" op="lte"/>
              <dgm:constr type="primFontSz" for="des" forName="Child2" refType="primFontSz" refFor="des" refForName="Parent5" op="lte"/>
              <dgm:constr type="primFontSz" for="des" forName="Child3" refType="primFontSz" refFor="des" refForName="Parent5" op="lte"/>
              <dgm:constr type="primFontSz" for="des" forName="Child4" refType="primFontSz" refFor="des" refForName="Parent5" op="lte"/>
              <dgm:constr type="primFontSz" for="des" forName="Child5" refType="primFontSz" refFor="des" refForName="Parent5" op="lte"/>
              <dgm:constr type="primFontSz" for="des" forName="Child6" refType="primFontSz" refFor="des" refForName="Parent5" op="lte"/>
              <dgm:constr type="primFontSz" for="des" forName="Child7" refType="primFontSz" refFor="des" refForName="Parent5" op="lte"/>
              <dgm:constr type="primFontSz" for="des" forName="Child8" refType="primFontSz" refFor="des" refForName="Parent5" op="lte"/>
              <dgm:constr type="primFontSz" for="des" forName="Child1" refType="primFontSz" refFor="des" refForName="Parent6" op="lte"/>
              <dgm:constr type="primFontSz" for="des" forName="Child2" refType="primFontSz" refFor="des" refForName="Parent6" op="lte"/>
              <dgm:constr type="primFontSz" for="des" forName="Child3" refType="primFontSz" refFor="des" refForName="Parent6" op="lte"/>
              <dgm:constr type="primFontSz" for="des" forName="Child4" refType="primFontSz" refFor="des" refForName="Parent6" op="lte"/>
              <dgm:constr type="primFontSz" for="des" forName="Child5" refType="primFontSz" refFor="des" refForName="Parent6" op="lte"/>
              <dgm:constr type="primFontSz" for="des" forName="Child6" refType="primFontSz" refFor="des" refForName="Parent6" op="lte"/>
              <dgm:constr type="primFontSz" for="des" forName="Child7" refType="primFontSz" refFor="des" refForName="Parent6" op="lte"/>
              <dgm:constr type="primFontSz" for="des" forName="Child8" refType="primFontSz" refFor="des" refForName="Parent6" op="lte"/>
              <dgm:constr type="primFontSz" for="des" forName="Child1" refType="primFontSz" refFor="des" refForName="Parent7" op="lte"/>
              <dgm:constr type="primFontSz" for="des" forName="Child2" refType="primFontSz" refFor="des" refForName="Parent7" op="lte"/>
              <dgm:constr type="primFontSz" for="des" forName="Child3" refType="primFontSz" refFor="des" refForName="Parent7" op="lte"/>
              <dgm:constr type="primFontSz" for="des" forName="Child4" refType="primFontSz" refFor="des" refForName="Parent7" op="lte"/>
              <dgm:constr type="primFontSz" for="des" forName="Child5" refType="primFontSz" refFor="des" refForName="Parent7" op="lte"/>
              <dgm:constr type="primFontSz" for="des" forName="Child6" refType="primFontSz" refFor="des" refForName="Parent7" op="lte"/>
              <dgm:constr type="primFontSz" for="des" forName="Child7" refType="primFontSz" refFor="des" refForName="Parent7" op="lte"/>
              <dgm:constr type="primFontSz" for="des" forName="Child8" refType="primFontSz" refFor="des" refForName="Parent7" op="lte"/>
              <dgm:constr type="primFontSz" for="des" forName="Child1" refType="primFontSz" refFor="des" refForName="Parent8" op="lte"/>
              <dgm:constr type="primFontSz" for="des" forName="Child2" refType="primFontSz" refFor="des" refForName="Parent8" op="lte"/>
              <dgm:constr type="primFontSz" for="des" forName="Child3" refType="primFontSz" refFor="des" refForName="Parent8" op="lte"/>
              <dgm:constr type="primFontSz" for="des" forName="Child4" refType="primFontSz" refFor="des" refForName="Parent8" op="lte"/>
              <dgm:constr type="primFontSz" for="des" forName="Child5" refType="primFontSz" refFor="des" refForName="Parent8" op="lte"/>
              <dgm:constr type="primFontSz" for="des" forName="Child6" refType="primFontSz" refFor="des" refForName="Parent8" op="lte"/>
              <dgm:constr type="primFontSz" for="des" forName="Child7" refType="primFontSz" refFor="des" refForName="Parent8" op="lte"/>
              <dgm:constr type="primFontSz" for="des" forName="Child8" refType="primFontSz" refFor="des" refForName="Parent8" op="lte"/>
              <dgm:constr type="primFontSz" for="des" forName="Parent2" refType="primFontSz" refFor="des" refForName="Parent1" op="equ"/>
              <dgm:constr type="primFontSz" for="des" forName="Parent3" refType="primFontSz" refFor="des" refForName="Parent1" op="equ"/>
              <dgm:constr type="primFontSz" for="des" forName="Parent4" refType="primFontSz" refFor="des" refForName="Parent1" op="equ"/>
              <dgm:constr type="primFontSz" for="des" forName="Parent5" refType="primFontSz" refFor="des" refForName="Parent1" op="equ"/>
              <dgm:constr type="primFontSz" for="des" forName="Parent6" refType="primFontSz" refFor="des" refForName="Parent1" op="equ"/>
              <dgm:constr type="primFontSz" for="des" forName="Parent7" refType="primFontSz" refFor="des" refForName="Parent1" op="equ"/>
              <dgm:constr type="primFontSz" for="des" forName="Parent8" refType="primFontSz" refFor="des" refForName="Parent1" op="equ"/>
              <dgm:constr type="primFontSz" for="des" forName="Child2" refType="primFontSz" refFor="des" refForName="Child1" op="equ"/>
              <dgm:constr type="primFontSz" for="des" forName="Child3" refType="primFontSz" refFor="des" refForName="Child1" op="equ"/>
              <dgm:constr type="primFontSz" for="des" forName="Child4" refType="primFontSz" refFor="des" refForName="Child1" op="equ"/>
              <dgm:constr type="primFontSz" for="des" forName="Child5" refType="primFontSz" refFor="des" refForName="Child1" op="equ"/>
              <dgm:constr type="primFontSz" for="des" forName="Child6" refType="primFontSz" refFor="des" refForName="Child1" op="equ"/>
              <dgm:constr type="primFontSz" for="des" forName="Child7" refType="primFontSz" refFor="des" refForName="Child1" op="equ"/>
              <dgm:constr type="primFontSz" for="des" forName="Child8" refType="primFontSz" refFor="des" refForName="Child1" op="equ"/>
              <dgm:constr type="r" for="ch" forName="Parent8" refType="w" fact="0.099"/>
              <dgm:constr type="t" for="ch" forName="Parent8" refType="h" fact="0.2022"/>
              <dgm:constr type="w" for="ch" forName="Parent8" refType="w" fact="0.0792"/>
              <dgm:constr type="h" for="ch" forName="Parent8" refType="h" fact="0.3799"/>
              <dgm:constr type="r" for="ch" forName="Parent7" refType="w" fact="0.2217"/>
              <dgm:constr type="t" for="ch" forName="Parent7" refType="h" fact="0.2022"/>
              <dgm:constr type="w" for="ch" forName="Parent7" refType="w" fact="0.0792"/>
              <dgm:constr type="h" for="ch" forName="Parent7" refType="h" fact="0.3799"/>
              <dgm:constr type="r" for="ch" forName="Parent6" refType="w" fact="0.3444"/>
              <dgm:constr type="t" for="ch" forName="Parent6" refType="h" fact="0.2022"/>
              <dgm:constr type="w" for="ch" forName="Parent6" refType="w" fact="0.0792"/>
              <dgm:constr type="h" for="ch" forName="Parent6" refType="h" fact="0.3799"/>
              <dgm:constr type="r" for="ch" forName="Parent5" refType="w" fact="0.4671"/>
              <dgm:constr type="t" for="ch" forName="Parent5" refType="h" fact="0.2022"/>
              <dgm:constr type="w" for="ch" forName="Parent5" refType="w" fact="0.0792"/>
              <dgm:constr type="h" for="ch" forName="Parent5" refType="h" fact="0.3799"/>
              <dgm:constr type="r" for="ch" forName="Parent4" refType="w" fact="0.5898"/>
              <dgm:constr type="t" for="ch" forName="Parent4" refType="h" fact="0.2022"/>
              <dgm:constr type="w" for="ch" forName="Parent4" refType="w" fact="0.0792"/>
              <dgm:constr type="h" for="ch" forName="Parent4" refType="h" fact="0.3799"/>
              <dgm:constr type="r" for="ch" forName="Parent3" refType="w" fact="0.7125"/>
              <dgm:constr type="t" for="ch" forName="Parent3" refType="h" fact="0.2022"/>
              <dgm:constr type="w" for="ch" forName="Parent3" refType="w" fact="0.0792"/>
              <dgm:constr type="h" for="ch" forName="Parent3" refType="h" fact="0.3799"/>
              <dgm:constr type="r" for="ch" forName="Parent2" refType="w" fact="0.8352"/>
              <dgm:constr type="t" for="ch" forName="Parent2" refType="h" fact="0.2022"/>
              <dgm:constr type="w" for="ch" forName="Parent2" refType="w" fact="0.0792"/>
              <dgm:constr type="h" for="ch" forName="Parent2" refType="h" fact="0.3799"/>
              <dgm:constr type="r" for="ch" forName="Parent1" refType="w" fact="0.9579"/>
              <dgm:constr type="t" for="ch" forName="Parent1" refType="h" fact="0.2022"/>
              <dgm:constr type="w" for="ch" forName="Parent1" refType="w" fact="0.0792"/>
              <dgm:constr type="h" for="ch" forName="Parent1" refType="h" fact="0.3799"/>
              <dgm:constr type="r" for="ch" forName="Accent8" refType="w" fact="0.1187"/>
              <dgm:constr type="t" for="ch" forName="Accent8" refType="h" fact="0.1072"/>
              <dgm:constr type="w" for="ch" forName="Accent8" refType="w" fact="0.1187"/>
              <dgm:constr type="h" for="ch" forName="Accent8" refType="h" fact="0.5699"/>
              <dgm:constr type="r" for="ch" forName="ParentBackground8" refType="w" fact="0.1148"/>
              <dgm:constr type="t" for="ch" forName="ParentBackground8" refType="h" fact="0.1262"/>
              <dgm:constr type="w" for="ch" forName="ParentBackground8" refType="w" fact="0.1108"/>
              <dgm:constr type="h" for="ch" forName="ParentBackground8" refType="h" fact="0.5319"/>
              <dgm:constr type="r" for="ch" forName="Child8" refType="w" fact="0.1148"/>
              <dgm:constr type="t" for="ch" forName="Child8" refType="h" fact="0.6876"/>
              <dgm:constr type="w" for="ch" forName="Child8" refType="w" fact="0.1108"/>
              <dgm:constr type="h" for="ch" forName="Child8" refType="h" fact="0.3124"/>
              <dgm:constr type="r" for="ch" forName="Accent7" refType="w" fact="0.2661"/>
              <dgm:constr type="t" for="ch" forName="Accent7" refType="h" fact="-0.0109"/>
              <dgm:constr type="w" for="ch" forName="Accent7" refType="w" fact="0.1679"/>
              <dgm:constr type="h" for="ch" forName="Accent7" refType="h" fact="0.806"/>
              <dgm:constr type="r" for="ch" forName="ParentBackground7" refType="w" fact="0.2375"/>
              <dgm:constr type="t" for="ch" forName="ParentBackground7" refType="h" fact="0.1262"/>
              <dgm:constr type="w" for="ch" forName="ParentBackground7" refType="w" fact="0.1108"/>
              <dgm:constr type="h" for="ch" forName="ParentBackground7" refType="h" fact="0.5319"/>
              <dgm:constr type="r" for="ch" forName="Child7" refType="w" fact="0.2375"/>
              <dgm:constr type="t" for="ch" forName="Child7" refType="h" fact="0.6876"/>
              <dgm:constr type="w" for="ch" forName="Child7" refType="w" fact="0.1108"/>
              <dgm:constr type="h" for="ch" forName="Child7" refType="h" fact="0.3124"/>
              <dgm:constr type="r" for="ch" forName="Accent6" refType="w" fact="0.3888"/>
              <dgm:constr type="t" for="ch" forName="Accent6" refType="h" fact="-0.0109"/>
              <dgm:constr type="w" for="ch" forName="Accent6" refType="w" fact="0.1679"/>
              <dgm:constr type="h" for="ch" forName="Accent6" refType="h" fact="0.806"/>
              <dgm:constr type="r" for="ch" forName="ParentBackground6" refType="w" fact="0.3602"/>
              <dgm:constr type="t" for="ch" forName="ParentBackground6" refType="h" fact="0.1262"/>
              <dgm:constr type="w" for="ch" forName="ParentBackground6" refType="w" fact="0.1108"/>
              <dgm:constr type="h" for="ch" forName="ParentBackground6" refType="h" fact="0.5319"/>
              <dgm:constr type="r" for="ch" forName="Child6" refType="w" fact="0.3602"/>
              <dgm:constr type="t" for="ch" forName="Child6" refType="h" fact="0.6876"/>
              <dgm:constr type="w" for="ch" forName="Child6" refType="w" fact="0.1108"/>
              <dgm:constr type="h" for="ch" forName="Child6" refType="h" fact="0.3124"/>
              <dgm:constr type="r" for="ch" forName="Accent5" refType="w" fact="0.5115"/>
              <dgm:constr type="t" for="ch" forName="Accent5" refType="h" fact="-0.0109"/>
              <dgm:constr type="w" for="ch" forName="Accent5" refType="w" fact="0.1679"/>
              <dgm:constr type="h" for="ch" forName="Accent5" refType="h" fact="0.806"/>
              <dgm:constr type="r" for="ch" forName="ParentBackground5" refType="w" fact="0.4829"/>
              <dgm:constr type="t" for="ch" forName="ParentBackground5" refType="h" fact="0.1262"/>
              <dgm:constr type="w" for="ch" forName="ParentBackground5" refType="w" fact="0.1108"/>
              <dgm:constr type="h" for="ch" forName="ParentBackground5" refType="h" fact="0.5319"/>
              <dgm:constr type="r" for="ch" forName="Child5" refType="w" fact="0.4829"/>
              <dgm:constr type="t" for="ch" forName="Child5" refType="h" fact="0.6876"/>
              <dgm:constr type="w" for="ch" forName="Child5" refType="w" fact="0.1108"/>
              <dgm:constr type="h" for="ch" forName="Child5" refType="h" fact="0.3124"/>
              <dgm:constr type="r" for="ch" forName="Accent4" refType="w" fact="0.6342"/>
              <dgm:constr type="t" for="ch" forName="Accent4" refType="h" fact="-0.0109"/>
              <dgm:constr type="w" for="ch" forName="Accent4" refType="w" fact="0.1679"/>
              <dgm:constr type="h" for="ch" forName="Accent4" refType="h" fact="0.806"/>
              <dgm:constr type="r" for="ch" forName="ParentBackground4" refType="w" fact="0.6056"/>
              <dgm:constr type="t" for="ch" forName="ParentBackground4" refType="h" fact="0.1262"/>
              <dgm:constr type="w" for="ch" forName="ParentBackground4" refType="w" fact="0.1108"/>
              <dgm:constr type="h" for="ch" forName="ParentBackground4" refType="h" fact="0.5319"/>
              <dgm:constr type="r" for="ch" forName="Child4" refType="w" fact="0.6056"/>
              <dgm:constr type="t" for="ch" forName="Child4" refType="h" fact="0.6876"/>
              <dgm:constr type="w" for="ch" forName="Child4" refType="w" fact="0.1108"/>
              <dgm:constr type="h" for="ch" forName="Child4" refType="h" fact="0.3124"/>
              <dgm:constr type="r" for="ch" forName="Accent3" refType="w" fact="0.7569"/>
              <dgm:constr type="t" for="ch" forName="Accent3" refType="h" fact="-0.0109"/>
              <dgm:constr type="w" for="ch" forName="Accent3" refType="w" fact="0.1679"/>
              <dgm:constr type="h" for="ch" forName="Accent3" refType="h" fact="0.806"/>
              <dgm:constr type="r" for="ch" forName="ParentBackground3" refType="w" fact="0.7283"/>
              <dgm:constr type="t" for="ch" forName="ParentBackground3" refType="h" fact="0.1262"/>
              <dgm:constr type="w" for="ch" forName="ParentBackground3" refType="w" fact="0.1108"/>
              <dgm:constr type="h" for="ch" forName="ParentBackground3" refType="h" fact="0.5319"/>
              <dgm:constr type="r" for="ch" forName="Child3" refType="w" fact="0.7283"/>
              <dgm:constr type="t" for="ch" forName="Child3" refType="h" fact="0.6876"/>
              <dgm:constr type="w" for="ch" forName="Child3" refType="w" fact="0.1108"/>
              <dgm:constr type="h" for="ch" forName="Child3" refType="h" fact="0.3124"/>
              <dgm:constr type="r" for="ch" forName="Accent2" refType="w" fact="0.8796"/>
              <dgm:constr type="t" for="ch" forName="Accent2" refType="h" fact="-0.0109"/>
              <dgm:constr type="w" for="ch" forName="Accent2" refType="w" fact="0.1679"/>
              <dgm:constr type="h" for="ch" forName="Accent2" refType="h" fact="0.806"/>
              <dgm:constr type="r" for="ch" forName="ParentBackground2" refType="w" fact="0.851"/>
              <dgm:constr type="t" for="ch" forName="ParentBackground2" refType="h" fact="0.1262"/>
              <dgm:constr type="w" for="ch" forName="ParentBackground2" refType="w" fact="0.1108"/>
              <dgm:constr type="h" for="ch" forName="ParentBackground2" refType="h" fact="0.5319"/>
              <dgm:constr type="r" for="ch" forName="Child2" refType="w" fact="0.851"/>
              <dgm:constr type="t" for="ch" forName="Child2" refType="h" fact="0.6876"/>
              <dgm:constr type="w" for="ch" forName="Child2" refType="w" fact="0.1108"/>
              <dgm:constr type="h" for="ch" forName="Child2" refType="h" fact="0.3124"/>
              <dgm:constr type="r" for="ch" forName="Accent1" refType="w" fact="1.0023"/>
              <dgm:constr type="t" for="ch" forName="Accent1" refType="h" fact="-0.0109"/>
              <dgm:constr type="w" for="ch" forName="Accent1" refType="w" fact="0.1679"/>
              <dgm:constr type="h" for="ch" forName="Accent1" refType="h" fact="0.806"/>
              <dgm:constr type="r" for="ch" forName="ParentBackground1" refType="w" fact="0.9737"/>
              <dgm:constr type="t" for="ch" forName="ParentBackground1" refType="h" fact="0.1262"/>
              <dgm:constr type="w" for="ch" forName="ParentBackground1" refType="w" fact="0.1108"/>
              <dgm:constr type="h" for="ch" forName="ParentBackground1" refType="h" fact="0.5319"/>
              <dgm:constr type="r" for="ch" forName="Child1" refType="w" fact="0.9737"/>
              <dgm:constr type="t" for="ch" forName="Child1" refType="h" fact="0.6876"/>
              <dgm:constr type="w" for="ch" forName="Child1" refType="w" fact="0.1108"/>
              <dgm:constr type="h" for="ch" forName="Child1" refType="h" fact="0.3124"/>
            </dgm:constrLst>
          </dgm:if>
          <dgm:if name="Name25" axis="ch" ptType="node" func="cnt" op="equ" val="9">
            <dgm:alg type="composite">
              <dgm:param type="ar" val="5.388"/>
            </dgm:alg>
            <dgm:constrLst>
              <dgm:constr type="primFontSz" for="des" forName="Child1" val="65"/>
              <dgm:constr type="primFontSz" for="des" forName="Parent1" val="65"/>
              <dgm:constr type="primFontSz" for="des" forName="Child1" refType="primFontSz" refFor="des" refForName="Parent1" op="lte"/>
              <dgm:constr type="primFontSz" for="des" forName="Child2" refType="primFontSz" refFor="des" refForName="Parent1" op="lte"/>
              <dgm:constr type="primFontSz" for="des" forName="Child3" refType="primFontSz" refFor="des" refForName="Parent1" op="lte"/>
              <dgm:constr type="primFontSz" for="des" forName="Child4" refType="primFontSz" refFor="des" refForName="Parent1" op="lte"/>
              <dgm:constr type="primFontSz" for="des" forName="Child5" refType="primFontSz" refFor="des" refForName="Parent1" op="lte"/>
              <dgm:constr type="primFontSz" for="des" forName="Child6" refType="primFontSz" refFor="des" refForName="Parent1" op="lte"/>
              <dgm:constr type="primFontSz" for="des" forName="Child7" refType="primFontSz" refFor="des" refForName="Parent1" op="lte"/>
              <dgm:constr type="primFontSz" for="des" forName="Child8" refType="primFontSz" refFor="des" refForName="Parent1" op="lte"/>
              <dgm:constr type="primFontSz" for="des" forName="Child9" refType="primFontSz" refFor="des" refForName="Parent1" op="lte"/>
              <dgm:constr type="primFontSz" for="des" forName="Child1" refType="primFontSz" refFor="des" refForName="Parent2" op="lte"/>
              <dgm:constr type="primFontSz" for="des" forName="Child2" refType="primFontSz" refFor="des" refForName="Parent2" op="lte"/>
              <dgm:constr type="primFontSz" for="des" forName="Child3" refType="primFontSz" refFor="des" refForName="Parent2" op="lte"/>
              <dgm:constr type="primFontSz" for="des" forName="Child4" refType="primFontSz" refFor="des" refForName="Parent2" op="lte"/>
              <dgm:constr type="primFontSz" for="des" forName="Child5" refType="primFontSz" refFor="des" refForName="Parent2" op="lte"/>
              <dgm:constr type="primFontSz" for="des" forName="Child6" refType="primFontSz" refFor="des" refForName="Parent2" op="lte"/>
              <dgm:constr type="primFontSz" for="des" forName="Child7" refType="primFontSz" refFor="des" refForName="Parent2" op="lte"/>
              <dgm:constr type="primFontSz" for="des" forName="Child8" refType="primFontSz" refFor="des" refForName="Parent2" op="lte"/>
              <dgm:constr type="primFontSz" for="des" forName="Child9" refType="primFontSz" refFor="des" refForName="Parent2" op="lte"/>
              <dgm:constr type="primFontSz" for="des" forName="Child1" refType="primFontSz" refFor="des" refForName="Parent3" op="lte"/>
              <dgm:constr type="primFontSz" for="des" forName="Child2" refType="primFontSz" refFor="des" refForName="Parent3" op="lte"/>
              <dgm:constr type="primFontSz" for="des" forName="Child3" refType="primFontSz" refFor="des" refForName="Parent3" op="lte"/>
              <dgm:constr type="primFontSz" for="des" forName="Child4" refType="primFontSz" refFor="des" refForName="Parent3" op="lte"/>
              <dgm:constr type="primFontSz" for="des" forName="Child5" refType="primFontSz" refFor="des" refForName="Parent3" op="lte"/>
              <dgm:constr type="primFontSz" for="des" forName="Child6" refType="primFontSz" refFor="des" refForName="Parent3" op="lte"/>
              <dgm:constr type="primFontSz" for="des" forName="Child7" refType="primFontSz" refFor="des" refForName="Parent3" op="lte"/>
              <dgm:constr type="primFontSz" for="des" forName="Child8" refType="primFontSz" refFor="des" refForName="Parent3" op="lte"/>
              <dgm:constr type="primFontSz" for="des" forName="Child9" refType="primFontSz" refFor="des" refForName="Parent3" op="lte"/>
              <dgm:constr type="primFontSz" for="des" forName="Child1" refType="primFontSz" refFor="des" refForName="Parent4" op="lte"/>
              <dgm:constr type="primFontSz" for="des" forName="Child2" refType="primFontSz" refFor="des" refForName="Parent4" op="lte"/>
              <dgm:constr type="primFontSz" for="des" forName="Child3" refType="primFontSz" refFor="des" refForName="Parent4" op="lte"/>
              <dgm:constr type="primFontSz" for="des" forName="Child4" refType="primFontSz" refFor="des" refForName="Parent4" op="lte"/>
              <dgm:constr type="primFontSz" for="des" forName="Child5" refType="primFontSz" refFor="des" refForName="Parent4" op="lte"/>
              <dgm:constr type="primFontSz" for="des" forName="Child6" refType="primFontSz" refFor="des" refForName="Parent4" op="lte"/>
              <dgm:constr type="primFontSz" for="des" forName="Child7" refType="primFontSz" refFor="des" refForName="Parent4" op="lte"/>
              <dgm:constr type="primFontSz" for="des" forName="Child8" refType="primFontSz" refFor="des" refForName="Parent4" op="lte"/>
              <dgm:constr type="primFontSz" for="des" forName="Child9" refType="primFontSz" refFor="des" refForName="Parent4" op="lte"/>
              <dgm:constr type="primFontSz" for="des" forName="Child1" refType="primFontSz" refFor="des" refForName="Parent5" op="lte"/>
              <dgm:constr type="primFontSz" for="des" forName="Child2" refType="primFontSz" refFor="des" refForName="Parent5" op="lte"/>
              <dgm:constr type="primFontSz" for="des" forName="Child3" refType="primFontSz" refFor="des" refForName="Parent5" op="lte"/>
              <dgm:constr type="primFontSz" for="des" forName="Child4" refType="primFontSz" refFor="des" refForName="Parent5" op="lte"/>
              <dgm:constr type="primFontSz" for="des" forName="Child5" refType="primFontSz" refFor="des" refForName="Parent5" op="lte"/>
              <dgm:constr type="primFontSz" for="des" forName="Child6" refType="primFontSz" refFor="des" refForName="Parent5" op="lte"/>
              <dgm:constr type="primFontSz" for="des" forName="Child7" refType="primFontSz" refFor="des" refForName="Parent5" op="lte"/>
              <dgm:constr type="primFontSz" for="des" forName="Child8" refType="primFontSz" refFor="des" refForName="Parent5" op="lte"/>
              <dgm:constr type="primFontSz" for="des" forName="Child9" refType="primFontSz" refFor="des" refForName="Parent5" op="lte"/>
              <dgm:constr type="primFontSz" for="des" forName="Child1" refType="primFontSz" refFor="des" refForName="Parent6" op="lte"/>
              <dgm:constr type="primFontSz" for="des" forName="Child2" refType="primFontSz" refFor="des" refForName="Parent6" op="lte"/>
              <dgm:constr type="primFontSz" for="des" forName="Child3" refType="primFontSz" refFor="des" refForName="Parent6" op="lte"/>
              <dgm:constr type="primFontSz" for="des" forName="Child4" refType="primFontSz" refFor="des" refForName="Parent6" op="lte"/>
              <dgm:constr type="primFontSz" for="des" forName="Child5" refType="primFontSz" refFor="des" refForName="Parent6" op="lte"/>
              <dgm:constr type="primFontSz" for="des" forName="Child6" refType="primFontSz" refFor="des" refForName="Parent6" op="lte"/>
              <dgm:constr type="primFontSz" for="des" forName="Child7" refType="primFontSz" refFor="des" refForName="Parent6" op="lte"/>
              <dgm:constr type="primFontSz" for="des" forName="Child8" refType="primFontSz" refFor="des" refForName="Parent6" op="lte"/>
              <dgm:constr type="primFontSz" for="des" forName="Child9" refType="primFontSz" refFor="des" refForName="Parent6" op="lte"/>
              <dgm:constr type="primFontSz" for="des" forName="Child1" refType="primFontSz" refFor="des" refForName="Parent7" op="lte"/>
              <dgm:constr type="primFontSz" for="des" forName="Child2" refType="primFontSz" refFor="des" refForName="Parent7" op="lte"/>
              <dgm:constr type="primFontSz" for="des" forName="Child3" refType="primFontSz" refFor="des" refForName="Parent7" op="lte"/>
              <dgm:constr type="primFontSz" for="des" forName="Child4" refType="primFontSz" refFor="des" refForName="Parent7" op="lte"/>
              <dgm:constr type="primFontSz" for="des" forName="Child5" refType="primFontSz" refFor="des" refForName="Parent7" op="lte"/>
              <dgm:constr type="primFontSz" for="des" forName="Child6" refType="primFontSz" refFor="des" refForName="Parent7" op="lte"/>
              <dgm:constr type="primFontSz" for="des" forName="Child7" refType="primFontSz" refFor="des" refForName="Parent7" op="lte"/>
              <dgm:constr type="primFontSz" for="des" forName="Child8" refType="primFontSz" refFor="des" refForName="Parent7" op="lte"/>
              <dgm:constr type="primFontSz" for="des" forName="Child9" refType="primFontSz" refFor="des" refForName="Parent7" op="lte"/>
              <dgm:constr type="primFontSz" for="des" forName="Child1" refType="primFontSz" refFor="des" refForName="Parent8" op="lte"/>
              <dgm:constr type="primFontSz" for="des" forName="Child2" refType="primFontSz" refFor="des" refForName="Parent8" op="lte"/>
              <dgm:constr type="primFontSz" for="des" forName="Child3" refType="primFontSz" refFor="des" refForName="Parent8" op="lte"/>
              <dgm:constr type="primFontSz" for="des" forName="Child4" refType="primFontSz" refFor="des" refForName="Parent8" op="lte"/>
              <dgm:constr type="primFontSz" for="des" forName="Child5" refType="primFontSz" refFor="des" refForName="Parent8" op="lte"/>
              <dgm:constr type="primFontSz" for="des" forName="Child6" refType="primFontSz" refFor="des" refForName="Parent8" op="lte"/>
              <dgm:constr type="primFontSz" for="des" forName="Child7" refType="primFontSz" refFor="des" refForName="Parent8" op="lte"/>
              <dgm:constr type="primFontSz" for="des" forName="Child8" refType="primFontSz" refFor="des" refForName="Parent8" op="lte"/>
              <dgm:constr type="primFontSz" for="des" forName="Child9" refType="primFontSz" refFor="des" refForName="Parent8" op="lte"/>
              <dgm:constr type="primFontSz" for="des" forName="Child1" refType="primFontSz" refFor="des" refForName="Parent9" op="lte"/>
              <dgm:constr type="primFontSz" for="des" forName="Child2" refType="primFontSz" refFor="des" refForName="Parent9" op="lte"/>
              <dgm:constr type="primFontSz" for="des" forName="Child3" refType="primFontSz" refFor="des" refForName="Parent9" op="lte"/>
              <dgm:constr type="primFontSz" for="des" forName="Child4" refType="primFontSz" refFor="des" refForName="Parent9" op="lte"/>
              <dgm:constr type="primFontSz" for="des" forName="Child5" refType="primFontSz" refFor="des" refForName="Parent9" op="lte"/>
              <dgm:constr type="primFontSz" for="des" forName="Child6" refType="primFontSz" refFor="des" refForName="Parent9" op="lte"/>
              <dgm:constr type="primFontSz" for="des" forName="Child7" refType="primFontSz" refFor="des" refForName="Parent9" op="lte"/>
              <dgm:constr type="primFontSz" for="des" forName="Child8" refType="primFontSz" refFor="des" refForName="Parent9" op="lte"/>
              <dgm:constr type="primFontSz" for="des" forName="Child9" refType="primFontSz" refFor="des" refForName="Parent9" op="lte"/>
              <dgm:constr type="primFontSz" for="des" forName="Parent2" refType="primFontSz" refFor="des" refForName="Parent1" op="equ"/>
              <dgm:constr type="primFontSz" for="des" forName="Parent3" refType="primFontSz" refFor="des" refForName="Parent1" op="equ"/>
              <dgm:constr type="primFontSz" for="des" forName="Parent4" refType="primFontSz" refFor="des" refForName="Parent1" op="equ"/>
              <dgm:constr type="primFontSz" for="des" forName="Parent5" refType="primFontSz" refFor="des" refForName="Parent1" op="equ"/>
              <dgm:constr type="primFontSz" for="des" forName="Parent6" refType="primFontSz" refFor="des" refForName="Parent1" op="equ"/>
              <dgm:constr type="primFontSz" for="des" forName="Parent7" refType="primFontSz" refFor="des" refForName="Parent1" op="equ"/>
              <dgm:constr type="primFontSz" for="des" forName="Parent8" refType="primFontSz" refFor="des" refForName="Parent1" op="equ"/>
              <dgm:constr type="primFontSz" for="des" forName="Parent9" refType="primFontSz" refFor="des" refForName="Parent1" op="equ"/>
              <dgm:constr type="primFontSz" for="des" forName="Child2" refType="primFontSz" refFor="des" refForName="Child1" op="equ"/>
              <dgm:constr type="primFontSz" for="des" forName="Child3" refType="primFontSz" refFor="des" refForName="Child1" op="equ"/>
              <dgm:constr type="primFontSz" for="des" forName="Child4" refType="primFontSz" refFor="des" refForName="Child1" op="equ"/>
              <dgm:constr type="primFontSz" for="des" forName="Child5" refType="primFontSz" refFor="des" refForName="Child1" op="equ"/>
              <dgm:constr type="primFontSz" for="des" forName="Child6" refType="primFontSz" refFor="des" refForName="Child1" op="equ"/>
              <dgm:constr type="primFontSz" for="des" forName="Child7" refType="primFontSz" refFor="des" refForName="Child1" op="equ"/>
              <dgm:constr type="primFontSz" for="des" forName="Child8" refType="primFontSz" refFor="des" refForName="Child1" op="equ"/>
              <dgm:constr type="primFontSz" for="des" forName="Child9" refType="primFontSz" refFor="des" refForName="Child1" op="equ"/>
              <dgm:constr type="r" for="ch" forName="Parent9" refType="w" fact="0.0881"/>
              <dgm:constr type="t" for="ch" forName="Parent9" refType="h" fact="0.2022"/>
              <dgm:constr type="w" for="ch" forName="Parent9" refType="w" fact="0.0705"/>
              <dgm:constr type="h" for="ch" forName="Parent9" refType="h" fact="0.3799"/>
              <dgm:constr type="r" for="ch" forName="Parent8" refType="w" fact="0.1974"/>
              <dgm:constr type="t" for="ch" forName="Parent8" refType="h" fact="0.2022"/>
              <dgm:constr type="w" for="ch" forName="Parent8" refType="w" fact="0.0705"/>
              <dgm:constr type="h" for="ch" forName="Parent8" refType="h" fact="0.3799"/>
              <dgm:constr type="r" for="ch" forName="Parent7" refType="w" fact="0.3067"/>
              <dgm:constr type="t" for="ch" forName="Parent7" refType="h" fact="0.2022"/>
              <dgm:constr type="w" for="ch" forName="Parent7" refType="w" fact="0.0705"/>
              <dgm:constr type="h" for="ch" forName="Parent7" refType="h" fact="0.3799"/>
              <dgm:constr type="r" for="ch" forName="Parent6" refType="w" fact="0.416"/>
              <dgm:constr type="t" for="ch" forName="Parent6" refType="h" fact="0.2022"/>
              <dgm:constr type="w" for="ch" forName="Parent6" refType="w" fact="0.0705"/>
              <dgm:constr type="h" for="ch" forName="Parent6" refType="h" fact="0.3799"/>
              <dgm:constr type="r" for="ch" forName="Parent5" refType="w" fact="0.5253"/>
              <dgm:constr type="t" for="ch" forName="Parent5" refType="h" fact="0.2022"/>
              <dgm:constr type="w" for="ch" forName="Parent5" refType="w" fact="0.0705"/>
              <dgm:constr type="h" for="ch" forName="Parent5" refType="h" fact="0.3799"/>
              <dgm:constr type="r" for="ch" forName="Parent4" refType="w" fact="0.6346"/>
              <dgm:constr type="t" for="ch" forName="Parent4" refType="h" fact="0.2022"/>
              <dgm:constr type="w" for="ch" forName="Parent4" refType="w" fact="0.0705"/>
              <dgm:constr type="h" for="ch" forName="Parent4" refType="h" fact="0.3799"/>
              <dgm:constr type="r" for="ch" forName="Parent3" refType="w" fact="0.7439"/>
              <dgm:constr type="t" for="ch" forName="Parent3" refType="h" fact="0.2022"/>
              <dgm:constr type="w" for="ch" forName="Parent3" refType="w" fact="0.0705"/>
              <dgm:constr type="h" for="ch" forName="Parent3" refType="h" fact="0.3799"/>
              <dgm:constr type="r" for="ch" forName="Parent2" refType="w" fact="0.8532"/>
              <dgm:constr type="t" for="ch" forName="Parent2" refType="h" fact="0.2022"/>
              <dgm:constr type="w" for="ch" forName="Parent2" refType="w" fact="0.0705"/>
              <dgm:constr type="h" for="ch" forName="Parent2" refType="h" fact="0.3799"/>
              <dgm:constr type="r" for="ch" forName="Parent1" refType="w" fact="0.9625"/>
              <dgm:constr type="t" for="ch" forName="Parent1" refType="h" fact="0.2022"/>
              <dgm:constr type="w" for="ch" forName="Parent1" refType="w" fact="0.0705"/>
              <dgm:constr type="h" for="ch" forName="Parent1" refType="h" fact="0.3799"/>
              <dgm:constr type="r" for="ch" forName="Accent9" refType="w" fact="0.1058"/>
              <dgm:constr type="t" for="ch" forName="Accent9" refType="h" fact="0.1072"/>
              <dgm:constr type="w" for="ch" forName="Accent9" refType="w" fact="0.1058"/>
              <dgm:constr type="h" for="ch" forName="Accent9" refType="h" fact="0.5699"/>
              <dgm:constr type="r" for="ch" forName="ParentBackground9" refType="w" fact="0.1022"/>
              <dgm:constr type="t" for="ch" forName="ParentBackground9" refType="h" fact="0.1262"/>
              <dgm:constr type="w" for="ch" forName="ParentBackground9" refType="w" fact="0.0987"/>
              <dgm:constr type="h" for="ch" forName="ParentBackground9" refType="h" fact="0.5319"/>
              <dgm:constr type="r" for="ch" forName="Child9" refType="w" fact="0.1022"/>
              <dgm:constr type="t" for="ch" forName="Child9" refType="h" fact="0.6876"/>
              <dgm:constr type="w" for="ch" forName="Child9" refType="w" fact="0.0987"/>
              <dgm:constr type="h" for="ch" forName="Child9" refType="h" fact="0.3124"/>
              <dgm:constr type="r" for="ch" forName="Accent8" refType="w" fact="0.237"/>
              <dgm:constr type="t" for="ch" forName="Accent8" refType="h" fact="-0.0109"/>
              <dgm:constr type="w" for="ch" forName="Accent8" refType="w" fact="0.1496"/>
              <dgm:constr type="h" for="ch" forName="Accent8" refType="h" fact="0.806"/>
              <dgm:constr type="r" for="ch" forName="ParentBackground8" refType="w" fact="0.2115"/>
              <dgm:constr type="t" for="ch" forName="ParentBackground8" refType="h" fact="0.1262"/>
              <dgm:constr type="w" for="ch" forName="ParentBackground8" refType="w" fact="0.0987"/>
              <dgm:constr type="h" for="ch" forName="ParentBackground8" refType="h" fact="0.5319"/>
              <dgm:constr type="r" for="ch" forName="Child8" refType="w" fact="0.2115"/>
              <dgm:constr type="t" for="ch" forName="Child8" refType="h" fact="0.6876"/>
              <dgm:constr type="w" for="ch" forName="Child8" refType="w" fact="0.0987"/>
              <dgm:constr type="h" for="ch" forName="Child8" refType="h" fact="0.3124"/>
              <dgm:constr type="r" for="ch" forName="Accent7" refType="w" fact="0.3462"/>
              <dgm:constr type="t" for="ch" forName="Accent7" refType="h" fact="-0.0109"/>
              <dgm:constr type="w" for="ch" forName="Accent7" refType="w" fact="0.1496"/>
              <dgm:constr type="h" for="ch" forName="Accent7" refType="h" fact="0.806"/>
              <dgm:constr type="r" for="ch" forName="ParentBackground7" refType="w" fact="0.3208"/>
              <dgm:constr type="t" for="ch" forName="ParentBackground7" refType="h" fact="0.1262"/>
              <dgm:constr type="w" for="ch" forName="ParentBackground7" refType="w" fact="0.0987"/>
              <dgm:constr type="h" for="ch" forName="ParentBackground7" refType="h" fact="0.5319"/>
              <dgm:constr type="r" for="ch" forName="Child7" refType="w" fact="0.3208"/>
              <dgm:constr type="t" for="ch" forName="Child7" refType="h" fact="0.6876"/>
              <dgm:constr type="w" for="ch" forName="Child7" refType="w" fact="0.0987"/>
              <dgm:constr type="h" for="ch" forName="Child7" refType="h" fact="0.3124"/>
              <dgm:constr type="r" for="ch" forName="Accent6" refType="w" fact="0.4555"/>
              <dgm:constr type="t" for="ch" forName="Accent6" refType="h" fact="-0.0109"/>
              <dgm:constr type="w" for="ch" forName="Accent6" refType="w" fact="0.1496"/>
              <dgm:constr type="h" for="ch" forName="Accent6" refType="h" fact="0.806"/>
              <dgm:constr type="r" for="ch" forName="ParentBackground6" refType="w" fact="0.4301"/>
              <dgm:constr type="t" for="ch" forName="ParentBackground6" refType="h" fact="0.1262"/>
              <dgm:constr type="w" for="ch" forName="ParentBackground6" refType="w" fact="0.0987"/>
              <dgm:constr type="h" for="ch" forName="ParentBackground6" refType="h" fact="0.5319"/>
              <dgm:constr type="r" for="ch" forName="Child6" refType="w" fact="0.4301"/>
              <dgm:constr type="t" for="ch" forName="Child6" refType="h" fact="0.6876"/>
              <dgm:constr type="w" for="ch" forName="Child6" refType="w" fact="0.0987"/>
              <dgm:constr type="h" for="ch" forName="Child6" refType="h" fact="0.3124"/>
              <dgm:constr type="r" for="ch" forName="Accent5" refType="w" fact="0.5648"/>
              <dgm:constr type="t" for="ch" forName="Accent5" refType="h" fact="-0.0109"/>
              <dgm:constr type="w" for="ch" forName="Accent5" refType="w" fact="0.1496"/>
              <dgm:constr type="h" for="ch" forName="Accent5" refType="h" fact="0.806"/>
              <dgm:constr type="r" for="ch" forName="ParentBackground5" refType="w" fact="0.5394"/>
              <dgm:constr type="t" for="ch" forName="ParentBackground5" refType="h" fact="0.1262"/>
              <dgm:constr type="w" for="ch" forName="ParentBackground5" refType="w" fact="0.0987"/>
              <dgm:constr type="h" for="ch" forName="ParentBackground5" refType="h" fact="0.5319"/>
              <dgm:constr type="r" for="ch" forName="Child5" refType="w" fact="0.5394"/>
              <dgm:constr type="t" for="ch" forName="Child5" refType="h" fact="0.6876"/>
              <dgm:constr type="w" for="ch" forName="Child5" refType="w" fact="0.0987"/>
              <dgm:constr type="h" for="ch" forName="Child5" refType="h" fact="0.3124"/>
              <dgm:constr type="r" for="ch" forName="Accent4" refType="w" fact="0.6741"/>
              <dgm:constr type="t" for="ch" forName="Accent4" refType="h" fact="-0.0109"/>
              <dgm:constr type="w" for="ch" forName="Accent4" refType="w" fact="0.1496"/>
              <dgm:constr type="h" for="ch" forName="Accent4" refType="h" fact="0.806"/>
              <dgm:constr type="r" for="ch" forName="ParentBackground4" refType="w" fact="0.6487"/>
              <dgm:constr type="t" for="ch" forName="ParentBackground4" refType="h" fact="0.1262"/>
              <dgm:constr type="w" for="ch" forName="ParentBackground4" refType="w" fact="0.0987"/>
              <dgm:constr type="h" for="ch" forName="ParentBackground4" refType="h" fact="0.5319"/>
              <dgm:constr type="r" for="ch" forName="Child4" refType="w" fact="0.6487"/>
              <dgm:constr type="t" for="ch" forName="Child4" refType="h" fact="0.6876"/>
              <dgm:constr type="w" for="ch" forName="Child4" refType="w" fact="0.0987"/>
              <dgm:constr type="h" for="ch" forName="Child4" refType="h" fact="0.3124"/>
              <dgm:constr type="r" for="ch" forName="Accent3" refType="w" fact="0.7834"/>
              <dgm:constr type="t" for="ch" forName="Accent3" refType="h" fact="-0.0109"/>
              <dgm:constr type="w" for="ch" forName="Accent3" refType="w" fact="0.1496"/>
              <dgm:constr type="h" for="ch" forName="Accent3" refType="h" fact="0.806"/>
              <dgm:constr type="r" for="ch" forName="ParentBackground3" refType="w" fact="0.758"/>
              <dgm:constr type="t" for="ch" forName="ParentBackground3" refType="h" fact="0.1262"/>
              <dgm:constr type="w" for="ch" forName="ParentBackground3" refType="w" fact="0.0987"/>
              <dgm:constr type="h" for="ch" forName="ParentBackground3" refType="h" fact="0.5319"/>
              <dgm:constr type="r" for="ch" forName="Child3" refType="w" fact="0.758"/>
              <dgm:constr type="t" for="ch" forName="Child3" refType="h" fact="0.6876"/>
              <dgm:constr type="w" for="ch" forName="Child3" refType="w" fact="0.0987"/>
              <dgm:constr type="h" for="ch" forName="Child3" refType="h" fact="0.3124"/>
              <dgm:constr type="r" for="ch" forName="Accent2" refType="w" fact="0.8927"/>
              <dgm:constr type="t" for="ch" forName="Accent2" refType="h" fact="-0.0109"/>
              <dgm:constr type="w" for="ch" forName="Accent2" refType="w" fact="0.1496"/>
              <dgm:constr type="h" for="ch" forName="Accent2" refType="h" fact="0.806"/>
              <dgm:constr type="r" for="ch" forName="ParentBackground2" refType="w" fact="0.8673"/>
              <dgm:constr type="t" for="ch" forName="ParentBackground2" refType="h" fact="0.1262"/>
              <dgm:constr type="w" for="ch" forName="ParentBackground2" refType="w" fact="0.0987"/>
              <dgm:constr type="h" for="ch" forName="ParentBackground2" refType="h" fact="0.5319"/>
              <dgm:constr type="r" for="ch" forName="Child2" refType="w" fact="0.8673"/>
              <dgm:constr type="t" for="ch" forName="Child2" refType="h" fact="0.6876"/>
              <dgm:constr type="w" for="ch" forName="Child2" refType="w" fact="0.0987"/>
              <dgm:constr type="h" for="ch" forName="Child2" refType="h" fact="0.3124"/>
              <dgm:constr type="r" for="ch" forName="Accent1" refType="w" fact="1.002"/>
              <dgm:constr type="t" for="ch" forName="Accent1" refType="h" fact="-0.0109"/>
              <dgm:constr type="w" for="ch" forName="Accent1" refType="w" fact="0.1496"/>
              <dgm:constr type="h" for="ch" forName="Accent1" refType="h" fact="0.806"/>
              <dgm:constr type="r" for="ch" forName="ParentBackground1" refType="w" fact="0.9765"/>
              <dgm:constr type="t" for="ch" forName="ParentBackground1" refType="h" fact="0.1262"/>
              <dgm:constr type="w" for="ch" forName="ParentBackground1" refType="w" fact="0.0987"/>
              <dgm:constr type="h" for="ch" forName="ParentBackground1" refType="h" fact="0.5319"/>
              <dgm:constr type="r" for="ch" forName="Child1" refType="w" fact="0.9765"/>
              <dgm:constr type="t" for="ch" forName="Child1" refType="h" fact="0.6876"/>
              <dgm:constr type="w" for="ch" forName="Child1" refType="w" fact="0.0987"/>
              <dgm:constr type="h" for="ch" forName="Child1" refType="h" fact="0.3124"/>
            </dgm:constrLst>
          </dgm:if>
          <dgm:if name="Name26" axis="ch" ptType="node" func="cnt" op="equ" val="10">
            <dgm:alg type="composite">
              <dgm:param type="ar" val="5.9769"/>
            </dgm:alg>
            <dgm:constrLst>
              <dgm:constr type="primFontSz" for="des" forName="Child1" val="65"/>
              <dgm:constr type="primFontSz" for="des" forName="Parent1" val="65"/>
              <dgm:constr type="primFontSz" for="des" forName="Child1" refType="primFontSz" refFor="des" refForName="Parent1" op="lte"/>
              <dgm:constr type="primFontSz" for="des" forName="Child2" refType="primFontSz" refFor="des" refForName="Parent1" op="lte"/>
              <dgm:constr type="primFontSz" for="des" forName="Child3" refType="primFontSz" refFor="des" refForName="Parent1" op="lte"/>
              <dgm:constr type="primFontSz" for="des" forName="Child4" refType="primFontSz" refFor="des" refForName="Parent1" op="lte"/>
              <dgm:constr type="primFontSz" for="des" forName="Child5" refType="primFontSz" refFor="des" refForName="Parent1" op="lte"/>
              <dgm:constr type="primFontSz" for="des" forName="Child6" refType="primFontSz" refFor="des" refForName="Parent1" op="lte"/>
              <dgm:constr type="primFontSz" for="des" forName="Child7" refType="primFontSz" refFor="des" refForName="Parent1" op="lte"/>
              <dgm:constr type="primFontSz" for="des" forName="Child8" refType="primFontSz" refFor="des" refForName="Parent1" op="lte"/>
              <dgm:constr type="primFontSz" for="des" forName="Child9" refType="primFontSz" refFor="des" refForName="Parent1" op="lte"/>
              <dgm:constr type="primFontSz" for="des" forName="Child10" refType="primFontSz" refFor="des" refForName="Parent1" op="lte"/>
              <dgm:constr type="primFontSz" for="des" forName="Child1" refType="primFontSz" refFor="des" refForName="Parent2" op="lte"/>
              <dgm:constr type="primFontSz" for="des" forName="Child2" refType="primFontSz" refFor="des" refForName="Parent2" op="lte"/>
              <dgm:constr type="primFontSz" for="des" forName="Child3" refType="primFontSz" refFor="des" refForName="Parent2" op="lte"/>
              <dgm:constr type="primFontSz" for="des" forName="Child4" refType="primFontSz" refFor="des" refForName="Parent2" op="lte"/>
              <dgm:constr type="primFontSz" for="des" forName="Child5" refType="primFontSz" refFor="des" refForName="Parent2" op="lte"/>
              <dgm:constr type="primFontSz" for="des" forName="Child6" refType="primFontSz" refFor="des" refForName="Parent2" op="lte"/>
              <dgm:constr type="primFontSz" for="des" forName="Child7" refType="primFontSz" refFor="des" refForName="Parent2" op="lte"/>
              <dgm:constr type="primFontSz" for="des" forName="Child8" refType="primFontSz" refFor="des" refForName="Parent2" op="lte"/>
              <dgm:constr type="primFontSz" for="des" forName="Child9" refType="primFontSz" refFor="des" refForName="Parent2" op="lte"/>
              <dgm:constr type="primFontSz" for="des" forName="Child10" refType="primFontSz" refFor="des" refForName="Parent2" op="lte"/>
              <dgm:constr type="primFontSz" for="des" forName="Child1" refType="primFontSz" refFor="des" refForName="Parent3" op="lte"/>
              <dgm:constr type="primFontSz" for="des" forName="Child2" refType="primFontSz" refFor="des" refForName="Parent3" op="lte"/>
              <dgm:constr type="primFontSz" for="des" forName="Child3" refType="primFontSz" refFor="des" refForName="Parent3" op="lte"/>
              <dgm:constr type="primFontSz" for="des" forName="Child4" refType="primFontSz" refFor="des" refForName="Parent3" op="lte"/>
              <dgm:constr type="primFontSz" for="des" forName="Child5" refType="primFontSz" refFor="des" refForName="Parent3" op="lte"/>
              <dgm:constr type="primFontSz" for="des" forName="Child6" refType="primFontSz" refFor="des" refForName="Parent3" op="lte"/>
              <dgm:constr type="primFontSz" for="des" forName="Child7" refType="primFontSz" refFor="des" refForName="Parent3" op="lte"/>
              <dgm:constr type="primFontSz" for="des" forName="Child8" refType="primFontSz" refFor="des" refForName="Parent3" op="lte"/>
              <dgm:constr type="primFontSz" for="des" forName="Child9" refType="primFontSz" refFor="des" refForName="Parent3" op="lte"/>
              <dgm:constr type="primFontSz" for="des" forName="Child10" refType="primFontSz" refFor="des" refForName="Parent3" op="lte"/>
              <dgm:constr type="primFontSz" for="des" forName="Child1" refType="primFontSz" refFor="des" refForName="Parent4" op="lte"/>
              <dgm:constr type="primFontSz" for="des" forName="Child2" refType="primFontSz" refFor="des" refForName="Parent4" op="lte"/>
              <dgm:constr type="primFontSz" for="des" forName="Child3" refType="primFontSz" refFor="des" refForName="Parent4" op="lte"/>
              <dgm:constr type="primFontSz" for="des" forName="Child4" refType="primFontSz" refFor="des" refForName="Parent4" op="lte"/>
              <dgm:constr type="primFontSz" for="des" forName="Child5" refType="primFontSz" refFor="des" refForName="Parent4" op="lte"/>
              <dgm:constr type="primFontSz" for="des" forName="Child6" refType="primFontSz" refFor="des" refForName="Parent4" op="lte"/>
              <dgm:constr type="primFontSz" for="des" forName="Child7" refType="primFontSz" refFor="des" refForName="Parent4" op="lte"/>
              <dgm:constr type="primFontSz" for="des" forName="Child8" refType="primFontSz" refFor="des" refForName="Parent4" op="lte"/>
              <dgm:constr type="primFontSz" for="des" forName="Child9" refType="primFontSz" refFor="des" refForName="Parent4" op="lte"/>
              <dgm:constr type="primFontSz" for="des" forName="Child10" refType="primFontSz" refFor="des" refForName="Parent4" op="lte"/>
              <dgm:constr type="primFontSz" for="des" forName="Child1" refType="primFontSz" refFor="des" refForName="Parent5" op="lte"/>
              <dgm:constr type="primFontSz" for="des" forName="Child2" refType="primFontSz" refFor="des" refForName="Parent5" op="lte"/>
              <dgm:constr type="primFontSz" for="des" forName="Child3" refType="primFontSz" refFor="des" refForName="Parent5" op="lte"/>
              <dgm:constr type="primFontSz" for="des" forName="Child4" refType="primFontSz" refFor="des" refForName="Parent5" op="lte"/>
              <dgm:constr type="primFontSz" for="des" forName="Child5" refType="primFontSz" refFor="des" refForName="Parent5" op="lte"/>
              <dgm:constr type="primFontSz" for="des" forName="Child6" refType="primFontSz" refFor="des" refForName="Parent5" op="lte"/>
              <dgm:constr type="primFontSz" for="des" forName="Child7" refType="primFontSz" refFor="des" refForName="Parent5" op="lte"/>
              <dgm:constr type="primFontSz" for="des" forName="Child8" refType="primFontSz" refFor="des" refForName="Parent5" op="lte"/>
              <dgm:constr type="primFontSz" for="des" forName="Child9" refType="primFontSz" refFor="des" refForName="Parent5" op="lte"/>
              <dgm:constr type="primFontSz" for="des" forName="Child10" refType="primFontSz" refFor="des" refForName="Parent5" op="lte"/>
              <dgm:constr type="primFontSz" for="des" forName="Child1" refType="primFontSz" refFor="des" refForName="Parent6" op="lte"/>
              <dgm:constr type="primFontSz" for="des" forName="Child2" refType="primFontSz" refFor="des" refForName="Parent6" op="lte"/>
              <dgm:constr type="primFontSz" for="des" forName="Child3" refType="primFontSz" refFor="des" refForName="Parent6" op="lte"/>
              <dgm:constr type="primFontSz" for="des" forName="Child4" refType="primFontSz" refFor="des" refForName="Parent6" op="lte"/>
              <dgm:constr type="primFontSz" for="des" forName="Child5" refType="primFontSz" refFor="des" refForName="Parent6" op="lte"/>
              <dgm:constr type="primFontSz" for="des" forName="Child6" refType="primFontSz" refFor="des" refForName="Parent6" op="lte"/>
              <dgm:constr type="primFontSz" for="des" forName="Child7" refType="primFontSz" refFor="des" refForName="Parent6" op="lte"/>
              <dgm:constr type="primFontSz" for="des" forName="Child8" refType="primFontSz" refFor="des" refForName="Parent6" op="lte"/>
              <dgm:constr type="primFontSz" for="des" forName="Child9" refType="primFontSz" refFor="des" refForName="Parent6" op="lte"/>
              <dgm:constr type="primFontSz" for="des" forName="Child10" refType="primFontSz" refFor="des" refForName="Parent7" op="lte"/>
              <dgm:constr type="primFontSz" for="des" forName="Child1" refType="primFontSz" refFor="des" refForName="Parent7" op="lte"/>
              <dgm:constr type="primFontSz" for="des" forName="Child2" refType="primFontSz" refFor="des" refForName="Parent7" op="lte"/>
              <dgm:constr type="primFontSz" for="des" forName="Child3" refType="primFontSz" refFor="des" refForName="Parent7" op="lte"/>
              <dgm:constr type="primFontSz" for="des" forName="Child4" refType="primFontSz" refFor="des" refForName="Parent7" op="lte"/>
              <dgm:constr type="primFontSz" for="des" forName="Child5" refType="primFontSz" refFor="des" refForName="Parent7" op="lte"/>
              <dgm:constr type="primFontSz" for="des" forName="Child6" refType="primFontSz" refFor="des" refForName="Parent7" op="lte"/>
              <dgm:constr type="primFontSz" for="des" forName="Child7" refType="primFontSz" refFor="des" refForName="Parent7" op="lte"/>
              <dgm:constr type="primFontSz" for="des" forName="Child8" refType="primFontSz" refFor="des" refForName="Parent7" op="lte"/>
              <dgm:constr type="primFontSz" for="des" forName="Child9" refType="primFontSz" refFor="des" refForName="Parent7" op="lte"/>
              <dgm:constr type="primFontSz" for="des" forName="Child10" refType="primFontSz" refFor="des" refForName="Parent7" op="lte"/>
              <dgm:constr type="primFontSz" for="des" forName="Child1" refType="primFontSz" refFor="des" refForName="Parent8" op="lte"/>
              <dgm:constr type="primFontSz" for="des" forName="Child2" refType="primFontSz" refFor="des" refForName="Parent8" op="lte"/>
              <dgm:constr type="primFontSz" for="des" forName="Child3" refType="primFontSz" refFor="des" refForName="Parent8" op="lte"/>
              <dgm:constr type="primFontSz" for="des" forName="Child4" refType="primFontSz" refFor="des" refForName="Parent8" op="lte"/>
              <dgm:constr type="primFontSz" for="des" forName="Child5" refType="primFontSz" refFor="des" refForName="Parent8" op="lte"/>
              <dgm:constr type="primFontSz" for="des" forName="Child6" refType="primFontSz" refFor="des" refForName="Parent8" op="lte"/>
              <dgm:constr type="primFontSz" for="des" forName="Child7" refType="primFontSz" refFor="des" refForName="Parent8" op="lte"/>
              <dgm:constr type="primFontSz" for="des" forName="Child8" refType="primFontSz" refFor="des" refForName="Parent8" op="lte"/>
              <dgm:constr type="primFontSz" for="des" forName="Child9" refType="primFontSz" refFor="des" refForName="Parent8" op="lte"/>
              <dgm:constr type="primFontSz" for="des" forName="Child10" refType="primFontSz" refFor="des" refForName="Parent8" op="lte"/>
              <dgm:constr type="primFontSz" for="des" forName="Child1" refType="primFontSz" refFor="des" refForName="Parent9" op="lte"/>
              <dgm:constr type="primFontSz" for="des" forName="Child2" refType="primFontSz" refFor="des" refForName="Parent9" op="lte"/>
              <dgm:constr type="primFontSz" for="des" forName="Child3" refType="primFontSz" refFor="des" refForName="Parent9" op="lte"/>
              <dgm:constr type="primFontSz" for="des" forName="Child4" refType="primFontSz" refFor="des" refForName="Parent9" op="lte"/>
              <dgm:constr type="primFontSz" for="des" forName="Child5" refType="primFontSz" refFor="des" refForName="Parent9" op="lte"/>
              <dgm:constr type="primFontSz" for="des" forName="Child6" refType="primFontSz" refFor="des" refForName="Parent9" op="lte"/>
              <dgm:constr type="primFontSz" for="des" forName="Child7" refType="primFontSz" refFor="des" refForName="Parent9" op="lte"/>
              <dgm:constr type="primFontSz" for="des" forName="Child8" refType="primFontSz" refFor="des" refForName="Parent9" op="lte"/>
              <dgm:constr type="primFontSz" for="des" forName="Child9" refType="primFontSz" refFor="des" refForName="Parent9" op="lte"/>
              <dgm:constr type="primFontSz" for="des" forName="Child10" refType="primFontSz" refFor="des" refForName="Parent9" op="lte"/>
              <dgm:constr type="primFontSz" for="des" forName="Child1" refType="primFontSz" refFor="des" refForName="Parent10" op="lte"/>
              <dgm:constr type="primFontSz" for="des" forName="Child2" refType="primFontSz" refFor="des" refForName="Parent10" op="lte"/>
              <dgm:constr type="primFontSz" for="des" forName="Child3" refType="primFontSz" refFor="des" refForName="Parent10" op="lte"/>
              <dgm:constr type="primFontSz" for="des" forName="Child4" refType="primFontSz" refFor="des" refForName="Parent10" op="lte"/>
              <dgm:constr type="primFontSz" for="des" forName="Child5" refType="primFontSz" refFor="des" refForName="Parent10" op="lte"/>
              <dgm:constr type="primFontSz" for="des" forName="Child6" refType="primFontSz" refFor="des" refForName="Parent10" op="lte"/>
              <dgm:constr type="primFontSz" for="des" forName="Child7" refType="primFontSz" refFor="des" refForName="Parent10" op="lte"/>
              <dgm:constr type="primFontSz" for="des" forName="Child8" refType="primFontSz" refFor="des" refForName="Parent10" op="lte"/>
              <dgm:constr type="primFontSz" for="des" forName="Child9" refType="primFontSz" refFor="des" refForName="Parent10" op="lte"/>
              <dgm:constr type="primFontSz" for="des" forName="Child10" refType="primFontSz" refFor="des" refForName="Parent10" op="lte"/>
              <dgm:constr type="primFontSz" for="des" forName="Parent2" refType="primFontSz" refFor="des" refForName="Parent1" op="equ"/>
              <dgm:constr type="primFontSz" for="des" forName="Parent3" refType="primFontSz" refFor="des" refForName="Parent1" op="equ"/>
              <dgm:constr type="primFontSz" for="des" forName="Parent4" refType="primFontSz" refFor="des" refForName="Parent1" op="equ"/>
              <dgm:constr type="primFontSz" for="des" forName="Parent5" refType="primFontSz" refFor="des" refForName="Parent1" op="equ"/>
              <dgm:constr type="primFontSz" for="des" forName="Parent6" refType="primFontSz" refFor="des" refForName="Parent1" op="equ"/>
              <dgm:constr type="primFontSz" for="des" forName="Parent7" refType="primFontSz" refFor="des" refForName="Parent1" op="equ"/>
              <dgm:constr type="primFontSz" for="des" forName="Parent8" refType="primFontSz" refFor="des" refForName="Parent1" op="equ"/>
              <dgm:constr type="primFontSz" for="des" forName="Parent9" refType="primFontSz" refFor="des" refForName="Parent1" op="equ"/>
              <dgm:constr type="primFontSz" for="des" forName="Parent10" refType="primFontSz" refFor="des" refForName="Parent1" op="equ"/>
              <dgm:constr type="primFontSz" for="des" forName="Child2" refType="primFontSz" refFor="des" refForName="Child1" op="equ"/>
              <dgm:constr type="primFontSz" for="des" forName="Child3" refType="primFontSz" refFor="des" refForName="Child1" op="equ"/>
              <dgm:constr type="primFontSz" for="des" forName="Child4" refType="primFontSz" refFor="des" refForName="Child1" op="equ"/>
              <dgm:constr type="primFontSz" for="des" forName="Child5" refType="primFontSz" refFor="des" refForName="Child1" op="equ"/>
              <dgm:constr type="primFontSz" for="des" forName="Child6" refType="primFontSz" refFor="des" refForName="Child1" op="equ"/>
              <dgm:constr type="primFontSz" for="des" forName="Child7" refType="primFontSz" refFor="des" refForName="Child1" op="equ"/>
              <dgm:constr type="primFontSz" for="des" forName="Child8" refType="primFontSz" refFor="des" refForName="Child1" op="equ"/>
              <dgm:constr type="primFontSz" for="des" forName="Child9" refType="primFontSz" refFor="des" refForName="Child1" op="equ"/>
              <dgm:constr type="primFontSz" for="des" forName="Child10" refType="primFontSz" refFor="des" refForName="Child1" op="equ"/>
              <dgm:constr type="r" for="ch" forName="Parent10" refType="w" fact="0.0795"/>
              <dgm:constr type="t" for="ch" forName="Parent10" refType="h" fact="0.2022"/>
              <dgm:constr type="w" for="ch" forName="Parent10" refType="w" fact="0.0636"/>
              <dgm:constr type="h" for="ch" forName="Parent10" refType="h" fact="0.3799"/>
              <dgm:constr type="r" for="ch" forName="Parent9" refType="w" fact="0.178"/>
              <dgm:constr type="t" for="ch" forName="Parent9" refType="h" fact="0.2022"/>
              <dgm:constr type="w" for="ch" forName="Parent9" refType="w" fact="0.0636"/>
              <dgm:constr type="h" for="ch" forName="Parent9" refType="h" fact="0.3799"/>
              <dgm:constr type="r" for="ch" forName="Parent8" refType="w" fact="0.2765"/>
              <dgm:constr type="t" for="ch" forName="Parent8" refType="h" fact="0.2022"/>
              <dgm:constr type="w" for="ch" forName="Parent8" refType="w" fact="0.0636"/>
              <dgm:constr type="h" for="ch" forName="Parent8" refType="h" fact="0.3799"/>
              <dgm:constr type="r" for="ch" forName="Parent7" refType="w" fact="0.375"/>
              <dgm:constr type="t" for="ch" forName="Parent7" refType="h" fact="0.2022"/>
              <dgm:constr type="w" for="ch" forName="Parent7" refType="w" fact="0.0636"/>
              <dgm:constr type="h" for="ch" forName="Parent7" refType="h" fact="0.3799"/>
              <dgm:constr type="r" for="ch" forName="Parent6" refType="w" fact="0.4736"/>
              <dgm:constr type="t" for="ch" forName="Parent6" refType="h" fact="0.2022"/>
              <dgm:constr type="w" for="ch" forName="Parent6" refType="w" fact="0.0636"/>
              <dgm:constr type="h" for="ch" forName="Parent6" refType="h" fact="0.3799"/>
              <dgm:constr type="r" for="ch" forName="Parent5" refType="w" fact="0.5721"/>
              <dgm:constr type="t" for="ch" forName="Parent5" refType="h" fact="0.2022"/>
              <dgm:constr type="w" for="ch" forName="Parent5" refType="w" fact="0.0636"/>
              <dgm:constr type="h" for="ch" forName="Parent5" refType="h" fact="0.3799"/>
              <dgm:constr type="r" for="ch" forName="Parent4" refType="w" fact="0.6706"/>
              <dgm:constr type="t" for="ch" forName="Parent4" refType="h" fact="0.2022"/>
              <dgm:constr type="w" for="ch" forName="Parent4" refType="w" fact="0.0636"/>
              <dgm:constr type="h" for="ch" forName="Parent4" refType="h" fact="0.3799"/>
              <dgm:constr type="r" for="ch" forName="Parent3" refType="w" fact="0.7691"/>
              <dgm:constr type="t" for="ch" forName="Parent3" refType="h" fact="0.2022"/>
              <dgm:constr type="w" for="ch" forName="Parent3" refType="w" fact="0.0636"/>
              <dgm:constr type="h" for="ch" forName="Parent3" refType="h" fact="0.3799"/>
              <dgm:constr type="r" for="ch" forName="Parent2" refType="w" fact="0.8676"/>
              <dgm:constr type="t" for="ch" forName="Parent2" refType="h" fact="0.2022"/>
              <dgm:constr type="w" for="ch" forName="Parent2" refType="w" fact="0.0636"/>
              <dgm:constr type="h" for="ch" forName="Parent2" refType="h" fact="0.3799"/>
              <dgm:constr type="r" for="ch" forName="Parent1" refType="w" fact="0.9662"/>
              <dgm:constr type="t" for="ch" forName="Parent1" refType="h" fact="0.2022"/>
              <dgm:constr type="w" for="ch" forName="Parent1" refType="w" fact="0.0636"/>
              <dgm:constr type="h" for="ch" forName="Parent1" refType="h" fact="0.3799"/>
              <dgm:constr type="r" for="ch" forName="Accent10" refType="w" fact="0.0953"/>
              <dgm:constr type="t" for="ch" forName="Accent10" refType="h" fact="0.1072"/>
              <dgm:constr type="w" for="ch" forName="Accent10" refType="w" fact="0.0953"/>
              <dgm:constr type="h" for="ch" forName="Accent10" refType="h" fact="0.5699"/>
              <dgm:constr type="r" for="ch" forName="ParentBackground10" refType="w" fact="0.0922"/>
              <dgm:constr type="t" for="ch" forName="ParentBackground10" refType="h" fact="0.1262"/>
              <dgm:constr type="w" for="ch" forName="ParentBackground10" refType="w" fact="0.089"/>
              <dgm:constr type="h" for="ch" forName="ParentBackground10" refType="h" fact="0.5319"/>
              <dgm:constr type="r" for="ch" forName="Child10" refType="w" fact="0.0922"/>
              <dgm:constr type="t" for="ch" forName="Child10" refType="h" fact="0.6876"/>
              <dgm:constr type="w" for="ch" forName="Child10" refType="w" fact="0.089"/>
              <dgm:constr type="h" for="ch" forName="Child10" refType="h" fact="0.3124"/>
              <dgm:constr type="r" for="ch" forName="Accent9" refType="w" fact="0.2136"/>
              <dgm:constr type="t" for="ch" forName="Accent9" refType="h" fact="-0.0109"/>
              <dgm:constr type="w" for="ch" forName="Accent9" refType="w" fact="0.1348"/>
              <dgm:constr type="h" for="ch" forName="Accent9" refType="h" fact="0.806"/>
              <dgm:constr type="r" for="ch" forName="ParentBackground9" refType="w" fact="0.1907"/>
              <dgm:constr type="t" for="ch" forName="ParentBackground9" refType="h" fact="0.1262"/>
              <dgm:constr type="w" for="ch" forName="ParentBackground9" refType="w" fact="0.089"/>
              <dgm:constr type="h" for="ch" forName="ParentBackground9" refType="h" fact="0.5319"/>
              <dgm:constr type="r" for="ch" forName="Child9" refType="w" fact="0.1907"/>
              <dgm:constr type="t" for="ch" forName="Child9" refType="h" fact="0.6876"/>
              <dgm:constr type="w" for="ch" forName="Child9" refType="w" fact="0.089"/>
              <dgm:constr type="h" for="ch" forName="Child9" refType="h" fact="0.3124"/>
              <dgm:constr type="r" for="ch" forName="Accent8" refType="w" fact="0.3121"/>
              <dgm:constr type="t" for="ch" forName="Accent8" refType="h" fact="-0.0109"/>
              <dgm:constr type="w" for="ch" forName="Accent8" refType="w" fact="0.1348"/>
              <dgm:constr type="h" for="ch" forName="Accent8" refType="h" fact="0.806"/>
              <dgm:constr type="r" for="ch" forName="ParentBackground8" refType="w" fact="0.2892"/>
              <dgm:constr type="t" for="ch" forName="ParentBackground8" refType="h" fact="0.1262"/>
              <dgm:constr type="w" for="ch" forName="ParentBackground8" refType="w" fact="0.089"/>
              <dgm:constr type="h" for="ch" forName="ParentBackground8" refType="h" fact="0.5319"/>
              <dgm:constr type="r" for="ch" forName="Child8" refType="w" fact="0.2892"/>
              <dgm:constr type="t" for="ch" forName="Child8" refType="h" fact="0.6876"/>
              <dgm:constr type="w" for="ch" forName="Child8" refType="w" fact="0.089"/>
              <dgm:constr type="h" for="ch" forName="Child8" refType="h" fact="0.3124"/>
              <dgm:constr type="r" for="ch" forName="Accent7" refType="w" fact="0.4107"/>
              <dgm:constr type="t" for="ch" forName="Accent7" refType="h" fact="-0.0109"/>
              <dgm:constr type="w" for="ch" forName="Accent7" refType="w" fact="0.1348"/>
              <dgm:constr type="h" for="ch" forName="Accent7" refType="h" fact="0.806"/>
              <dgm:constr type="r" for="ch" forName="ParentBackground7" refType="w" fact="0.3877"/>
              <dgm:constr type="t" for="ch" forName="ParentBackground7" refType="h" fact="0.1262"/>
              <dgm:constr type="w" for="ch" forName="ParentBackground7" refType="w" fact="0.089"/>
              <dgm:constr type="h" for="ch" forName="ParentBackground7" refType="h" fact="0.5319"/>
              <dgm:constr type="r" for="ch" forName="Child7" refType="w" fact="0.3877"/>
              <dgm:constr type="t" for="ch" forName="Child7" refType="h" fact="0.6876"/>
              <dgm:constr type="w" for="ch" forName="Child7" refType="w" fact="0.089"/>
              <dgm:constr type="h" for="ch" forName="Child7" refType="h" fact="0.3124"/>
              <dgm:constr type="r" for="ch" forName="Accent6" refType="w" fact="0.5092"/>
              <dgm:constr type="t" for="ch" forName="Accent6" refType="h" fact="-0.0109"/>
              <dgm:constr type="w" for="ch" forName="Accent6" refType="w" fact="0.1348"/>
              <dgm:constr type="h" for="ch" forName="Accent6" refType="h" fact="0.806"/>
              <dgm:constr type="r" for="ch" forName="ParentBackground6" refType="w" fact="0.4863"/>
              <dgm:constr type="t" for="ch" forName="ParentBackground6" refType="h" fact="0.1262"/>
              <dgm:constr type="w" for="ch" forName="ParentBackground6" refType="w" fact="0.089"/>
              <dgm:constr type="h" for="ch" forName="ParentBackground6" refType="h" fact="0.5319"/>
              <dgm:constr type="r" for="ch" forName="Child6" refType="w" fact="0.4863"/>
              <dgm:constr type="t" for="ch" forName="Child6" refType="h" fact="0.6876"/>
              <dgm:constr type="w" for="ch" forName="Child6" refType="w" fact="0.089"/>
              <dgm:constr type="h" for="ch" forName="Child6" refType="h" fact="0.3124"/>
              <dgm:constr type="r" for="ch" forName="Accent5" refType="w" fact="0.6077"/>
              <dgm:constr type="t" for="ch" forName="Accent5" refType="h" fact="-0.0109"/>
              <dgm:constr type="w" for="ch" forName="Accent5" refType="w" fact="0.1348"/>
              <dgm:constr type="h" for="ch" forName="Accent5" refType="h" fact="0.806"/>
              <dgm:constr type="r" for="ch" forName="ParentBackground5" refType="w" fact="0.5848"/>
              <dgm:constr type="t" for="ch" forName="ParentBackground5" refType="h" fact="0.1262"/>
              <dgm:constr type="w" for="ch" forName="ParentBackground5" refType="w" fact="0.089"/>
              <dgm:constr type="h" for="ch" forName="ParentBackground5" refType="h" fact="0.5319"/>
              <dgm:constr type="r" for="ch" forName="Child5" refType="w" fact="0.5848"/>
              <dgm:constr type="t" for="ch" forName="Child5" refType="h" fact="0.6876"/>
              <dgm:constr type="w" for="ch" forName="Child5" refType="w" fact="0.089"/>
              <dgm:constr type="h" for="ch" forName="Child5" refType="h" fact="0.3124"/>
              <dgm:constr type="r" for="ch" forName="Accent4" refType="w" fact="0.7062"/>
              <dgm:constr type="t" for="ch" forName="Accent4" refType="h" fact="-0.0109"/>
              <dgm:constr type="w" for="ch" forName="Accent4" refType="w" fact="0.1348"/>
              <dgm:constr type="h" for="ch" forName="Accent4" refType="h" fact="0.806"/>
              <dgm:constr type="r" for="ch" forName="ParentBackground4" refType="w" fact="0.6833"/>
              <dgm:constr type="t" for="ch" forName="ParentBackground4" refType="h" fact="0.1262"/>
              <dgm:constr type="w" for="ch" forName="ParentBackground4" refType="w" fact="0.089"/>
              <dgm:constr type="h" for="ch" forName="ParentBackground4" refType="h" fact="0.5319"/>
              <dgm:constr type="r" for="ch" forName="Child4" refType="w" fact="0.6833"/>
              <dgm:constr type="t" for="ch" forName="Child4" refType="h" fact="0.6876"/>
              <dgm:constr type="w" for="ch" forName="Child4" refType="w" fact="0.089"/>
              <dgm:constr type="h" for="ch" forName="Child4" refType="h" fact="0.3124"/>
              <dgm:constr type="r" for="ch" forName="Accent3" refType="w" fact="0.8048"/>
              <dgm:constr type="t" for="ch" forName="Accent3" refType="h" fact="-0.0109"/>
              <dgm:constr type="w" for="ch" forName="Accent3" refType="w" fact="0.1348"/>
              <dgm:constr type="h" for="ch" forName="Accent3" refType="h" fact="0.806"/>
              <dgm:constr type="r" for="ch" forName="ParentBackground3" refType="w" fact="0.7818"/>
              <dgm:constr type="t" for="ch" forName="ParentBackground3" refType="h" fact="0.1262"/>
              <dgm:constr type="w" for="ch" forName="ParentBackground3" refType="w" fact="0.089"/>
              <dgm:constr type="h" for="ch" forName="ParentBackground3" refType="h" fact="0.5319"/>
              <dgm:constr type="r" for="ch" forName="Child3" refType="w" fact="0.7818"/>
              <dgm:constr type="t" for="ch" forName="Child3" refType="h" fact="0.6876"/>
              <dgm:constr type="w" for="ch" forName="Child3" refType="w" fact="0.089"/>
              <dgm:constr type="h" for="ch" forName="Child3" refType="h" fact="0.3124"/>
              <dgm:constr type="r" for="ch" forName="Accent2" refType="w" fact="0.9033"/>
              <dgm:constr type="t" for="ch" forName="Accent2" refType="h" fact="-0.0109"/>
              <dgm:constr type="w" for="ch" forName="Accent2" refType="w" fact="0.1348"/>
              <dgm:constr type="h" for="ch" forName="Accent2" refType="h" fact="0.806"/>
              <dgm:constr type="r" for="ch" forName="ParentBackground2" refType="w" fact="0.8804"/>
              <dgm:constr type="t" for="ch" forName="ParentBackground2" refType="h" fact="0.1262"/>
              <dgm:constr type="w" for="ch" forName="ParentBackground2" refType="w" fact="0.089"/>
              <dgm:constr type="h" for="ch" forName="ParentBackground2" refType="h" fact="0.5319"/>
              <dgm:constr type="r" for="ch" forName="Child2" refType="w" fact="0.8804"/>
              <dgm:constr type="t" for="ch" forName="Child2" refType="h" fact="0.6876"/>
              <dgm:constr type="w" for="ch" forName="Child2" refType="w" fact="0.089"/>
              <dgm:constr type="h" for="ch" forName="Child2" refType="h" fact="0.3124"/>
              <dgm:constr type="r" for="ch" forName="Accent1" refType="w" fact="1.0018"/>
              <dgm:constr type="t" for="ch" forName="Accent1" refType="h" fact="-0.0109"/>
              <dgm:constr type="w" for="ch" forName="Accent1" refType="w" fact="0.1348"/>
              <dgm:constr type="h" for="ch" forName="Accent1" refType="h" fact="0.806"/>
              <dgm:constr type="r" for="ch" forName="ParentBackground1" refType="w" fact="0.9789"/>
              <dgm:constr type="t" for="ch" forName="ParentBackground1" refType="h" fact="0.1262"/>
              <dgm:constr type="w" for="ch" forName="ParentBackground1" refType="w" fact="0.089"/>
              <dgm:constr type="h" for="ch" forName="ParentBackground1" refType="h" fact="0.5319"/>
              <dgm:constr type="r" for="ch" forName="Child1" refType="w" fact="0.9789"/>
              <dgm:constr type="t" for="ch" forName="Child1" refType="h" fact="0.6876"/>
              <dgm:constr type="w" for="ch" forName="Child1" refType="w" fact="0.089"/>
              <dgm:constr type="h" for="ch" forName="Child1" refType="h" fact="0.3124"/>
            </dgm:constrLst>
          </dgm:if>
          <dgm:else name="Name27">
            <dgm:alg type="composite">
              <dgm:param type="ar" val="6.5658"/>
            </dgm:alg>
            <dgm:constrLst>
              <dgm:constr type="primFontSz" for="des" forName="Child1" val="65"/>
              <dgm:constr type="primFontSz" for="des" forName="Parent1" val="65"/>
              <dgm:constr type="primFontSz" for="des" forName="Child1" refType="primFontSz" refFor="des" refForName="Parent1" op="lte"/>
              <dgm:constr type="primFontSz" for="des" forName="Child2" refType="primFontSz" refFor="des" refForName="Parent1" op="lte"/>
              <dgm:constr type="primFontSz" for="des" forName="Child3" refType="primFontSz" refFor="des" refForName="Parent1" op="lte"/>
              <dgm:constr type="primFontSz" for="des" forName="Child4" refType="primFontSz" refFor="des" refForName="Parent1" op="lte"/>
              <dgm:constr type="primFontSz" for="des" forName="Child5" refType="primFontSz" refFor="des" refForName="Parent1" op="lte"/>
              <dgm:constr type="primFontSz" for="des" forName="Child6" refType="primFontSz" refFor="des" refForName="Parent1" op="lte"/>
              <dgm:constr type="primFontSz" for="des" forName="Child7" refType="primFontSz" refFor="des" refForName="Parent1" op="lte"/>
              <dgm:constr type="primFontSz" for="des" forName="Child8" refType="primFontSz" refFor="des" refForName="Parent1" op="lte"/>
              <dgm:constr type="primFontSz" for="des" forName="Child9" refType="primFontSz" refFor="des" refForName="Parent1" op="lte"/>
              <dgm:constr type="primFontSz" for="des" forName="Child10" refType="primFontSz" refFor="des" refForName="Parent1" op="lte"/>
              <dgm:constr type="primFontSz" for="des" forName="Child11" refType="primFontSz" refFor="des" refForName="Parent1" op="lte"/>
              <dgm:constr type="primFontSz" for="des" forName="Child1" refType="primFontSz" refFor="des" refForName="Parent2" op="lte"/>
              <dgm:constr type="primFontSz" for="des" forName="Child2" refType="primFontSz" refFor="des" refForName="Parent2" op="lte"/>
              <dgm:constr type="primFontSz" for="des" forName="Child3" refType="primFontSz" refFor="des" refForName="Parent2" op="lte"/>
              <dgm:constr type="primFontSz" for="des" forName="Child4" refType="primFontSz" refFor="des" refForName="Parent2" op="lte"/>
              <dgm:constr type="primFontSz" for="des" forName="Child5" refType="primFontSz" refFor="des" refForName="Parent2" op="lte"/>
              <dgm:constr type="primFontSz" for="des" forName="Child6" refType="primFontSz" refFor="des" refForName="Parent2" op="lte"/>
              <dgm:constr type="primFontSz" for="des" forName="Child7" refType="primFontSz" refFor="des" refForName="Parent2" op="lte"/>
              <dgm:constr type="primFontSz" for="des" forName="Child8" refType="primFontSz" refFor="des" refForName="Parent2" op="lte"/>
              <dgm:constr type="primFontSz" for="des" forName="Child9" refType="primFontSz" refFor="des" refForName="Parent2" op="lte"/>
              <dgm:constr type="primFontSz" for="des" forName="Child10" refType="primFontSz" refFor="des" refForName="Parent2" op="lte"/>
              <dgm:constr type="primFontSz" for="des" forName="Child11" refType="primFontSz" refFor="des" refForName="Parent2" op="lte"/>
              <dgm:constr type="primFontSz" for="des" forName="Child1" refType="primFontSz" refFor="des" refForName="Parent3" op="lte"/>
              <dgm:constr type="primFontSz" for="des" forName="Child2" refType="primFontSz" refFor="des" refForName="Parent3" op="lte"/>
              <dgm:constr type="primFontSz" for="des" forName="Child3" refType="primFontSz" refFor="des" refForName="Parent3" op="lte"/>
              <dgm:constr type="primFontSz" for="des" forName="Child4" refType="primFontSz" refFor="des" refForName="Parent3" op="lte"/>
              <dgm:constr type="primFontSz" for="des" forName="Child5" refType="primFontSz" refFor="des" refForName="Parent3" op="lte"/>
              <dgm:constr type="primFontSz" for="des" forName="Child6" refType="primFontSz" refFor="des" refForName="Parent3" op="lte"/>
              <dgm:constr type="primFontSz" for="des" forName="Child7" refType="primFontSz" refFor="des" refForName="Parent3" op="lte"/>
              <dgm:constr type="primFontSz" for="des" forName="Child8" refType="primFontSz" refFor="des" refForName="Parent3" op="lte"/>
              <dgm:constr type="primFontSz" for="des" forName="Child9" refType="primFontSz" refFor="des" refForName="Parent3" op="lte"/>
              <dgm:constr type="primFontSz" for="des" forName="Child10" refType="primFontSz" refFor="des" refForName="Parent3" op="lte"/>
              <dgm:constr type="primFontSz" for="des" forName="Child11" refType="primFontSz" refFor="des" refForName="Parent3" op="lte"/>
              <dgm:constr type="primFontSz" for="des" forName="Child1" refType="primFontSz" refFor="des" refForName="Parent4" op="lte"/>
              <dgm:constr type="primFontSz" for="des" forName="Child2" refType="primFontSz" refFor="des" refForName="Parent4" op="lte"/>
              <dgm:constr type="primFontSz" for="des" forName="Child3" refType="primFontSz" refFor="des" refForName="Parent4" op="lte"/>
              <dgm:constr type="primFontSz" for="des" forName="Child4" refType="primFontSz" refFor="des" refForName="Parent4" op="lte"/>
              <dgm:constr type="primFontSz" for="des" forName="Child5" refType="primFontSz" refFor="des" refForName="Parent4" op="lte"/>
              <dgm:constr type="primFontSz" for="des" forName="Child6" refType="primFontSz" refFor="des" refForName="Parent4" op="lte"/>
              <dgm:constr type="primFontSz" for="des" forName="Child7" refType="primFontSz" refFor="des" refForName="Parent4" op="lte"/>
              <dgm:constr type="primFontSz" for="des" forName="Child8" refType="primFontSz" refFor="des" refForName="Parent4" op="lte"/>
              <dgm:constr type="primFontSz" for="des" forName="Child9" refType="primFontSz" refFor="des" refForName="Parent4" op="lte"/>
              <dgm:constr type="primFontSz" for="des" forName="Child10" refType="primFontSz" refFor="des" refForName="Parent4" op="lte"/>
              <dgm:constr type="primFontSz" for="des" forName="Child11" refType="primFontSz" refFor="des" refForName="Parent4" op="lte"/>
              <dgm:constr type="primFontSz" for="des" forName="Child1" refType="primFontSz" refFor="des" refForName="Parent5" op="lte"/>
              <dgm:constr type="primFontSz" for="des" forName="Child2" refType="primFontSz" refFor="des" refForName="Parent5" op="lte"/>
              <dgm:constr type="primFontSz" for="des" forName="Child3" refType="primFontSz" refFor="des" refForName="Parent5" op="lte"/>
              <dgm:constr type="primFontSz" for="des" forName="Child4" refType="primFontSz" refFor="des" refForName="Parent5" op="lte"/>
              <dgm:constr type="primFontSz" for="des" forName="Child5" refType="primFontSz" refFor="des" refForName="Parent5" op="lte"/>
              <dgm:constr type="primFontSz" for="des" forName="Child6" refType="primFontSz" refFor="des" refForName="Parent5" op="lte"/>
              <dgm:constr type="primFontSz" for="des" forName="Child7" refType="primFontSz" refFor="des" refForName="Parent5" op="lte"/>
              <dgm:constr type="primFontSz" for="des" forName="Child8" refType="primFontSz" refFor="des" refForName="Parent5" op="lte"/>
              <dgm:constr type="primFontSz" for="des" forName="Child9" refType="primFontSz" refFor="des" refForName="Parent5" op="lte"/>
              <dgm:constr type="primFontSz" for="des" forName="Child10" refType="primFontSz" refFor="des" refForName="Parent5" op="lte"/>
              <dgm:constr type="primFontSz" for="des" forName="Child11" refType="primFontSz" refFor="des" refForName="Parent5" op="lte"/>
              <dgm:constr type="primFontSz" for="des" forName="Child1" refType="primFontSz" refFor="des" refForName="Parent6" op="lte"/>
              <dgm:constr type="primFontSz" for="des" forName="Child2" refType="primFontSz" refFor="des" refForName="Parent6" op="lte"/>
              <dgm:constr type="primFontSz" for="des" forName="Child3" refType="primFontSz" refFor="des" refForName="Parent6" op="lte"/>
              <dgm:constr type="primFontSz" for="des" forName="Child4" refType="primFontSz" refFor="des" refForName="Parent6" op="lte"/>
              <dgm:constr type="primFontSz" for="des" forName="Child5" refType="primFontSz" refFor="des" refForName="Parent6" op="lte"/>
              <dgm:constr type="primFontSz" for="des" forName="Child6" refType="primFontSz" refFor="des" refForName="Parent6" op="lte"/>
              <dgm:constr type="primFontSz" for="des" forName="Child7" refType="primFontSz" refFor="des" refForName="Parent6" op="lte"/>
              <dgm:constr type="primFontSz" for="des" forName="Child8" refType="primFontSz" refFor="des" refForName="Parent6" op="lte"/>
              <dgm:constr type="primFontSz" for="des" forName="Child9" refType="primFontSz" refFor="des" refForName="Parent6" op="lte"/>
              <dgm:constr type="primFontSz" for="des" forName="Child10" refType="primFontSz" refFor="des" refForName="Parent6" op="lte"/>
              <dgm:constr type="primFontSz" for="des" forName="Child11" refType="primFontSz" refFor="des" refForName="Parent6" op="lte"/>
              <dgm:constr type="primFontSz" for="des" forName="Child1" refType="primFontSz" refFor="des" refForName="Parent7" op="lte"/>
              <dgm:constr type="primFontSz" for="des" forName="Child2" refType="primFontSz" refFor="des" refForName="Parent7" op="lte"/>
              <dgm:constr type="primFontSz" for="des" forName="Child3" refType="primFontSz" refFor="des" refForName="Parent7" op="lte"/>
              <dgm:constr type="primFontSz" for="des" forName="Child4" refType="primFontSz" refFor="des" refForName="Parent7" op="lte"/>
              <dgm:constr type="primFontSz" for="des" forName="Child5" refType="primFontSz" refFor="des" refForName="Parent7" op="lte"/>
              <dgm:constr type="primFontSz" for="des" forName="Child6" refType="primFontSz" refFor="des" refForName="Parent7" op="lte"/>
              <dgm:constr type="primFontSz" for="des" forName="Child7" refType="primFontSz" refFor="des" refForName="Parent7" op="lte"/>
              <dgm:constr type="primFontSz" for="des" forName="Child8" refType="primFontSz" refFor="des" refForName="Parent7" op="lte"/>
              <dgm:constr type="primFontSz" for="des" forName="Child9" refType="primFontSz" refFor="des" refForName="Parent7" op="lte"/>
              <dgm:constr type="primFontSz" for="des" forName="Child10" refType="primFontSz" refFor="des" refForName="Parent7" op="lte"/>
              <dgm:constr type="primFontSz" for="des" forName="Child11" refType="primFontSz" refFor="des" refForName="Parent7" op="lte"/>
              <dgm:constr type="primFontSz" for="des" forName="Child1" refType="primFontSz" refFor="des" refForName="Parent8" op="lte"/>
              <dgm:constr type="primFontSz" for="des" forName="Child2" refType="primFontSz" refFor="des" refForName="Parent8" op="lte"/>
              <dgm:constr type="primFontSz" for="des" forName="Child3" refType="primFontSz" refFor="des" refForName="Parent8" op="lte"/>
              <dgm:constr type="primFontSz" for="des" forName="Child4" refType="primFontSz" refFor="des" refForName="Parent8" op="lte"/>
              <dgm:constr type="primFontSz" for="des" forName="Child5" refType="primFontSz" refFor="des" refForName="Parent8" op="lte"/>
              <dgm:constr type="primFontSz" for="des" forName="Child6" refType="primFontSz" refFor="des" refForName="Parent8" op="lte"/>
              <dgm:constr type="primFontSz" for="des" forName="Child7" refType="primFontSz" refFor="des" refForName="Parent8" op="lte"/>
              <dgm:constr type="primFontSz" for="des" forName="Child8" refType="primFontSz" refFor="des" refForName="Parent8" op="lte"/>
              <dgm:constr type="primFontSz" for="des" forName="Child9" refType="primFontSz" refFor="des" refForName="Parent8" op="lte"/>
              <dgm:constr type="primFontSz" for="des" forName="Child10" refType="primFontSz" refFor="des" refForName="Parent8" op="lte"/>
              <dgm:constr type="primFontSz" for="des" forName="Child11" refType="primFontSz" refFor="des" refForName="Parent8" op="lte"/>
              <dgm:constr type="primFontSz" for="des" forName="Child1" refType="primFontSz" refFor="des" refForName="Parent9" op="lte"/>
              <dgm:constr type="primFontSz" for="des" forName="Child2" refType="primFontSz" refFor="des" refForName="Parent9" op="lte"/>
              <dgm:constr type="primFontSz" for="des" forName="Child3" refType="primFontSz" refFor="des" refForName="Parent9" op="lte"/>
              <dgm:constr type="primFontSz" for="des" forName="Child4" refType="primFontSz" refFor="des" refForName="Parent9" op="lte"/>
              <dgm:constr type="primFontSz" for="des" forName="Child5" refType="primFontSz" refFor="des" refForName="Parent9" op="lte"/>
              <dgm:constr type="primFontSz" for="des" forName="Child6" refType="primFontSz" refFor="des" refForName="Parent9" op="lte"/>
              <dgm:constr type="primFontSz" for="des" forName="Child7" refType="primFontSz" refFor="des" refForName="Parent9" op="lte"/>
              <dgm:constr type="primFontSz" for="des" forName="Child8" refType="primFontSz" refFor="des" refForName="Parent9" op="lte"/>
              <dgm:constr type="primFontSz" for="des" forName="Child9" refType="primFontSz" refFor="des" refForName="Parent9" op="lte"/>
              <dgm:constr type="primFontSz" for="des" forName="Child10" refType="primFontSz" refFor="des" refForName="Parent9" op="lte"/>
              <dgm:constr type="primFontSz" for="des" forName="Child11" refType="primFontSz" refFor="des" refForName="Parent9" op="lte"/>
              <dgm:constr type="primFontSz" for="des" forName="Child1" refType="primFontSz" refFor="des" refForName="Parent10" op="lte"/>
              <dgm:constr type="primFontSz" for="des" forName="Child2" refType="primFontSz" refFor="des" refForName="Parent10" op="lte"/>
              <dgm:constr type="primFontSz" for="des" forName="Child3" refType="primFontSz" refFor="des" refForName="Parent10" op="lte"/>
              <dgm:constr type="primFontSz" for="des" forName="Child4" refType="primFontSz" refFor="des" refForName="Parent10" op="lte"/>
              <dgm:constr type="primFontSz" for="des" forName="Child5" refType="primFontSz" refFor="des" refForName="Parent10" op="lte"/>
              <dgm:constr type="primFontSz" for="des" forName="Child6" refType="primFontSz" refFor="des" refForName="Parent10" op="lte"/>
              <dgm:constr type="primFontSz" for="des" forName="Child7" refType="primFontSz" refFor="des" refForName="Parent10" op="lte"/>
              <dgm:constr type="primFontSz" for="des" forName="Child8" refType="primFontSz" refFor="des" refForName="Parent10" op="lte"/>
              <dgm:constr type="primFontSz" for="des" forName="Child9" refType="primFontSz" refFor="des" refForName="Parent10" op="lte"/>
              <dgm:constr type="primFontSz" for="des" forName="Child10" refType="primFontSz" refFor="des" refForName="Parent10" op="lte"/>
              <dgm:constr type="primFontSz" for="des" forName="Child11" refType="primFontSz" refFor="des" refForName="Parent10" op="lte"/>
              <dgm:constr type="primFontSz" for="des" forName="Child1" refType="primFontSz" refFor="des" refForName="Parent11" op="lte"/>
              <dgm:constr type="primFontSz" for="des" forName="Child2" refType="primFontSz" refFor="des" refForName="Parent11" op="lte"/>
              <dgm:constr type="primFontSz" for="des" forName="Child3" refType="primFontSz" refFor="des" refForName="Parent11" op="lte"/>
              <dgm:constr type="primFontSz" for="des" forName="Child4" refType="primFontSz" refFor="des" refForName="Parent11" op="lte"/>
              <dgm:constr type="primFontSz" for="des" forName="Child5" refType="primFontSz" refFor="des" refForName="Parent11" op="lte"/>
              <dgm:constr type="primFontSz" for="des" forName="Child6" refType="primFontSz" refFor="des" refForName="Parent11" op="lte"/>
              <dgm:constr type="primFontSz" for="des" forName="Child7" refType="primFontSz" refFor="des" refForName="Parent11" op="lte"/>
              <dgm:constr type="primFontSz" for="des" forName="Child8" refType="primFontSz" refFor="des" refForName="Parent11" op="lte"/>
              <dgm:constr type="primFontSz" for="des" forName="Child9" refType="primFontSz" refFor="des" refForName="Parent11" op="lte"/>
              <dgm:constr type="primFontSz" for="des" forName="Child10" refType="primFontSz" refFor="des" refForName="Parent11" op="lte"/>
              <dgm:constr type="primFontSz" for="des" forName="Child11" refType="primFontSz" refFor="des" refForName="Parent11" op="lte"/>
              <dgm:constr type="primFontSz" for="des" forName="Parent2" refType="primFontSz" refFor="des" refForName="Parent1" op="equ"/>
              <dgm:constr type="primFontSz" for="des" forName="Parent3" refType="primFontSz" refFor="des" refForName="Parent1" op="equ"/>
              <dgm:constr type="primFontSz" for="des" forName="Parent4" refType="primFontSz" refFor="des" refForName="Parent1" op="equ"/>
              <dgm:constr type="primFontSz" for="des" forName="Parent5" refType="primFontSz" refFor="des" refForName="Parent1" op="equ"/>
              <dgm:constr type="primFontSz" for="des" forName="Parent6" refType="primFontSz" refFor="des" refForName="Parent1" op="equ"/>
              <dgm:constr type="primFontSz" for="des" forName="Parent7" refType="primFontSz" refFor="des" refForName="Parent1" op="equ"/>
              <dgm:constr type="primFontSz" for="des" forName="Parent8" refType="primFontSz" refFor="des" refForName="Parent1" op="equ"/>
              <dgm:constr type="primFontSz" for="des" forName="Parent9" refType="primFontSz" refFor="des" refForName="Parent1" op="equ"/>
              <dgm:constr type="primFontSz" for="des" forName="Parent10" refType="primFontSz" refFor="des" refForName="Parent1" op="equ"/>
              <dgm:constr type="primFontSz" for="des" forName="Parent11" refType="primFontSz" refFor="des" refForName="Parent1" op="equ"/>
              <dgm:constr type="primFontSz" for="des" forName="Child2" refType="primFontSz" refFor="des" refForName="Child1" op="equ"/>
              <dgm:constr type="primFontSz" for="des" forName="Child3" refType="primFontSz" refFor="des" refForName="Child1" op="equ"/>
              <dgm:constr type="primFontSz" for="des" forName="Child4" refType="primFontSz" refFor="des" refForName="Child1" op="equ"/>
              <dgm:constr type="primFontSz" for="des" forName="Child5" refType="primFontSz" refFor="des" refForName="Child1" op="equ"/>
              <dgm:constr type="primFontSz" for="des" forName="Child6" refType="primFontSz" refFor="des" refForName="Child1" op="equ"/>
              <dgm:constr type="primFontSz" for="des" forName="Child7" refType="primFontSz" refFor="des" refForName="Child1" op="equ"/>
              <dgm:constr type="primFontSz" for="des" forName="Child8" refType="primFontSz" refFor="des" refForName="Child1" op="equ"/>
              <dgm:constr type="primFontSz" for="des" forName="Child9" refType="primFontSz" refFor="des" refForName="Child1" op="equ"/>
              <dgm:constr type="primFontSz" for="des" forName="Child10" refType="primFontSz" refFor="des" refForName="Child1" op="equ"/>
              <dgm:constr type="primFontSz" for="des" forName="Child11" refType="primFontSz" refFor="des" refForName="Child1" op="equ"/>
              <dgm:constr type="r" for="ch" forName="Parent11" refType="w" fact="0.0723"/>
              <dgm:constr type="t" for="ch" forName="Parent11" refType="h" fact="0.2022"/>
              <dgm:constr type="w" for="ch" forName="Parent11" refType="w" fact="0.0579"/>
              <dgm:constr type="h" for="ch" forName="Parent11" refType="h" fact="0.3799"/>
              <dgm:constr type="r" for="ch" forName="Parent10" refType="w" fact="0.162"/>
              <dgm:constr type="t" for="ch" forName="Parent10" refType="h" fact="0.2022"/>
              <dgm:constr type="w" for="ch" forName="Parent10" refType="w" fact="0.0579"/>
              <dgm:constr type="h" for="ch" forName="Parent10" refType="h" fact="0.3799"/>
              <dgm:constr type="r" for="ch" forName="Parent9" refType="w" fact="0.2517"/>
              <dgm:constr type="t" for="ch" forName="Parent9" refType="h" fact="0.2022"/>
              <dgm:constr type="w" for="ch" forName="Parent9" refType="w" fact="0.0579"/>
              <dgm:constr type="h" for="ch" forName="Parent9" refType="h" fact="0.3799"/>
              <dgm:constr type="r" for="ch" forName="Parent8" refType="w" fact="0.3414"/>
              <dgm:constr type="t" for="ch" forName="Parent8" refType="h" fact="0.2022"/>
              <dgm:constr type="w" for="ch" forName="Parent8" refType="w" fact="0.0579"/>
              <dgm:constr type="h" for="ch" forName="Parent8" refType="h" fact="0.3799"/>
              <dgm:constr type="r" for="ch" forName="Parent7" refType="w" fact="0.4311"/>
              <dgm:constr type="t" for="ch" forName="Parent7" refType="h" fact="0.2022"/>
              <dgm:constr type="w" for="ch" forName="Parent7" refType="w" fact="0.0579"/>
              <dgm:constr type="h" for="ch" forName="Parent7" refType="h" fact="0.3799"/>
              <dgm:constr type="r" for="ch" forName="Parent6" refType="w" fact="0.5208"/>
              <dgm:constr type="t" for="ch" forName="Parent6" refType="h" fact="0.2022"/>
              <dgm:constr type="w" for="ch" forName="Parent6" refType="w" fact="0.0579"/>
              <dgm:constr type="h" for="ch" forName="Parent6" refType="h" fact="0.3799"/>
              <dgm:constr type="r" for="ch" forName="Parent5" refType="w" fact="0.6105"/>
              <dgm:constr type="t" for="ch" forName="Parent5" refType="h" fact="0.2022"/>
              <dgm:constr type="w" for="ch" forName="Parent5" refType="w" fact="0.0579"/>
              <dgm:constr type="h" for="ch" forName="Parent5" refType="h" fact="0.3799"/>
              <dgm:constr type="r" for="ch" forName="Parent4" refType="w" fact="0.7001"/>
              <dgm:constr type="t" for="ch" forName="Parent4" refType="h" fact="0.2022"/>
              <dgm:constr type="w" for="ch" forName="Parent4" refType="w" fact="0.0579"/>
              <dgm:constr type="h" for="ch" forName="Parent4" refType="h" fact="0.3799"/>
              <dgm:constr type="r" for="ch" forName="Parent3" refType="w" fact="0.7898"/>
              <dgm:constr type="t" for="ch" forName="Parent3" refType="h" fact="0.2022"/>
              <dgm:constr type="w" for="ch" forName="Parent3" refType="w" fact="0.0579"/>
              <dgm:constr type="h" for="ch" forName="Parent3" refType="h" fact="0.3799"/>
              <dgm:constr type="r" for="ch" forName="Parent2" refType="w" fact="0.8795"/>
              <dgm:constr type="t" for="ch" forName="Parent2" refType="h" fact="0.2022"/>
              <dgm:constr type="w" for="ch" forName="Parent2" refType="w" fact="0.0579"/>
              <dgm:constr type="h" for="ch" forName="Parent2" refType="h" fact="0.3799"/>
              <dgm:constr type="r" for="ch" forName="Parent1" refType="w" fact="0.9692"/>
              <dgm:constr type="t" for="ch" forName="Parent1" refType="h" fact="0.2022"/>
              <dgm:constr type="w" for="ch" forName="Parent1" refType="w" fact="0.0579"/>
              <dgm:constr type="h" for="ch" forName="Parent1" refType="h" fact="0.3799"/>
              <dgm:constr type="r" for="ch" forName="Accent11" refType="w" fact="0.0868"/>
              <dgm:constr type="t" for="ch" forName="Accent11" refType="h" fact="0.1072"/>
              <dgm:constr type="w" for="ch" forName="Accent11" refType="w" fact="0.0868"/>
              <dgm:constr type="h" for="ch" forName="Accent11" refType="h" fact="0.5699"/>
              <dgm:constr type="r" for="ch" forName="ParentBackground11" refType="w" fact="0.0839"/>
              <dgm:constr type="t" for="ch" forName="ParentBackground11" refType="h" fact="0.1262"/>
              <dgm:constr type="w" for="ch" forName="ParentBackground11" refType="w" fact="0.081"/>
              <dgm:constr type="h" for="ch" forName="ParentBackground11" refType="h" fact="0.5319"/>
              <dgm:constr type="r" for="ch" forName="Child11" refType="w" fact="0.0839"/>
              <dgm:constr type="t" for="ch" forName="Child11" refType="h" fact="0.6876"/>
              <dgm:constr type="w" for="ch" forName="Child11" refType="w" fact="0.081"/>
              <dgm:constr type="h" for="ch" forName="Child11" refType="h" fact="0.3124"/>
              <dgm:constr type="r" for="ch" forName="Accent10" refType="w" fact="0.1945"/>
              <dgm:constr type="t" for="ch" forName="Accent10" refType="h" fact="-0.0109"/>
              <dgm:constr type="w" for="ch" forName="Accent10" refType="w" fact="0.1228"/>
              <dgm:constr type="h" for="ch" forName="Accent10" refType="h" fact="0.806"/>
              <dgm:constr type="r" for="ch" forName="ParentBackground10" refType="w" fact="0.1736"/>
              <dgm:constr type="t" for="ch" forName="ParentBackground10" refType="h" fact="0.1262"/>
              <dgm:constr type="w" for="ch" forName="ParentBackground10" refType="w" fact="0.081"/>
              <dgm:constr type="h" for="ch" forName="ParentBackground10" refType="h" fact="0.5319"/>
              <dgm:constr type="r" for="ch" forName="Child10" refType="w" fact="0.1736"/>
              <dgm:constr type="t" for="ch" forName="Child10" refType="h" fact="0.6876"/>
              <dgm:constr type="w" for="ch" forName="Child10" refType="w" fact="0.081"/>
              <dgm:constr type="h" for="ch" forName="Child10" refType="h" fact="0.3124"/>
              <dgm:constr type="r" for="ch" forName="Accent9" refType="w" fact="0.2842"/>
              <dgm:constr type="t" for="ch" forName="Accent9" refType="h" fact="-0.0109"/>
              <dgm:constr type="w" for="ch" forName="Accent9" refType="w" fact="0.1228"/>
              <dgm:constr type="h" for="ch" forName="Accent9" refType="h" fact="0.806"/>
              <dgm:constr type="r" for="ch" forName="ParentBackground9" refType="w" fact="0.2633"/>
              <dgm:constr type="t" for="ch" forName="ParentBackground9" refType="h" fact="0.1262"/>
              <dgm:constr type="w" for="ch" forName="ParentBackground9" refType="w" fact="0.081"/>
              <dgm:constr type="h" for="ch" forName="ParentBackground9" refType="h" fact="0.5319"/>
              <dgm:constr type="r" for="ch" forName="Child9" refType="w" fact="0.2633"/>
              <dgm:constr type="t" for="ch" forName="Child9" refType="h" fact="0.6876"/>
              <dgm:constr type="w" for="ch" forName="Child9" refType="w" fact="0.081"/>
              <dgm:constr type="h" for="ch" forName="Child9" refType="h" fact="0.3124"/>
              <dgm:constr type="r" for="ch" forName="Accent8" refType="w" fact="0.3739"/>
              <dgm:constr type="t" for="ch" forName="Accent8" refType="h" fact="-0.0109"/>
              <dgm:constr type="w" for="ch" forName="Accent8" refType="w" fact="0.1228"/>
              <dgm:constr type="h" for="ch" forName="Accent8" refType="h" fact="0.806"/>
              <dgm:constr type="r" for="ch" forName="ParentBackground8" refType="w" fact="0.353"/>
              <dgm:constr type="t" for="ch" forName="ParentBackground8" refType="h" fact="0.1262"/>
              <dgm:constr type="w" for="ch" forName="ParentBackground8" refType="w" fact="0.081"/>
              <dgm:constr type="h" for="ch" forName="ParentBackground8" refType="h" fact="0.5319"/>
              <dgm:constr type="r" for="ch" forName="Child8" refType="w" fact="0.353"/>
              <dgm:constr type="t" for="ch" forName="Child8" refType="h" fact="0.6876"/>
              <dgm:constr type="w" for="ch" forName="Child8" refType="w" fact="0.081"/>
              <dgm:constr type="h" for="ch" forName="Child8" refType="h" fact="0.3124"/>
              <dgm:constr type="r" for="ch" forName="Accent7" refType="w" fact="0.4636"/>
              <dgm:constr type="t" for="ch" forName="Accent7" refType="h" fact="-0.0109"/>
              <dgm:constr type="w" for="ch" forName="Accent7" refType="w" fact="0.1228"/>
              <dgm:constr type="h" for="ch" forName="Accent7" refType="h" fact="0.806"/>
              <dgm:constr type="r" for="ch" forName="ParentBackground7" refType="w" fact="0.4427"/>
              <dgm:constr type="t" for="ch" forName="ParentBackground7" refType="h" fact="0.1262"/>
              <dgm:constr type="w" for="ch" forName="ParentBackground7" refType="w" fact="0.081"/>
              <dgm:constr type="h" for="ch" forName="ParentBackground7" refType="h" fact="0.5319"/>
              <dgm:constr type="r" for="ch" forName="Child7" refType="w" fact="0.4427"/>
              <dgm:constr type="t" for="ch" forName="Child7" refType="h" fact="0.6876"/>
              <dgm:constr type="w" for="ch" forName="Child7" refType="w" fact="0.081"/>
              <dgm:constr type="h" for="ch" forName="Child7" refType="h" fact="0.3124"/>
              <dgm:constr type="r" for="ch" forName="Accent6" refType="w" fact="0.5533"/>
              <dgm:constr type="t" for="ch" forName="Accent6" refType="h" fact="-0.0109"/>
              <dgm:constr type="w" for="ch" forName="Accent6" refType="w" fact="0.1228"/>
              <dgm:constr type="h" for="ch" forName="Accent6" refType="h" fact="0.806"/>
              <dgm:constr type="r" for="ch" forName="ParentBackground6" refType="w" fact="0.5323"/>
              <dgm:constr type="t" for="ch" forName="ParentBackground6" refType="h" fact="0.1262"/>
              <dgm:constr type="w" for="ch" forName="ParentBackground6" refType="w" fact="0.081"/>
              <dgm:constr type="h" for="ch" forName="ParentBackground6" refType="h" fact="0.5319"/>
              <dgm:constr type="r" for="ch" forName="Child6" refType="w" fact="0.5323"/>
              <dgm:constr type="t" for="ch" forName="Child6" refType="h" fact="0.6876"/>
              <dgm:constr type="w" for="ch" forName="Child6" refType="w" fact="0.081"/>
              <dgm:constr type="h" for="ch" forName="Child6" refType="h" fact="0.3124"/>
              <dgm:constr type="r" for="ch" forName="Accent5" refType="w" fact="0.6429"/>
              <dgm:constr type="t" for="ch" forName="Accent5" refType="h" fact="-0.0109"/>
              <dgm:constr type="w" for="ch" forName="Accent5" refType="w" fact="0.1228"/>
              <dgm:constr type="h" for="ch" forName="Accent5" refType="h" fact="0.806"/>
              <dgm:constr type="r" for="ch" forName="ParentBackground5" refType="w" fact="0.622"/>
              <dgm:constr type="t" for="ch" forName="ParentBackground5" refType="h" fact="0.1262"/>
              <dgm:constr type="w" for="ch" forName="ParentBackground5" refType="w" fact="0.081"/>
              <dgm:constr type="h" for="ch" forName="ParentBackground5" refType="h" fact="0.5319"/>
              <dgm:constr type="r" for="ch" forName="Child5" refType="w" fact="0.622"/>
              <dgm:constr type="t" for="ch" forName="Child5" refType="h" fact="0.6876"/>
              <dgm:constr type="w" for="ch" forName="Child5" refType="w" fact="0.081"/>
              <dgm:constr type="h" for="ch" forName="Child5" refType="h" fact="0.3124"/>
              <dgm:constr type="r" for="ch" forName="Accent4" refType="w" fact="0.7326"/>
              <dgm:constr type="t" for="ch" forName="Accent4" refType="h" fact="-0.0109"/>
              <dgm:constr type="w" for="ch" forName="Accent4" refType="w" fact="0.1228"/>
              <dgm:constr type="h" for="ch" forName="Accent4" refType="h" fact="0.806"/>
              <dgm:constr type="r" for="ch" forName="ParentBackground4" refType="w" fact="0.7117"/>
              <dgm:constr type="t" for="ch" forName="ParentBackground4" refType="h" fact="0.1262"/>
              <dgm:constr type="w" for="ch" forName="ParentBackground4" refType="w" fact="0.081"/>
              <dgm:constr type="h" for="ch" forName="ParentBackground4" refType="h" fact="0.5319"/>
              <dgm:constr type="r" for="ch" forName="Child4" refType="w" fact="0.7117"/>
              <dgm:constr type="t" for="ch" forName="Child4" refType="h" fact="0.6876"/>
              <dgm:constr type="w" for="ch" forName="Child4" refType="w" fact="0.081"/>
              <dgm:constr type="h" for="ch" forName="Child4" refType="h" fact="0.3124"/>
              <dgm:constr type="r" for="ch" forName="Accent3" refType="w" fact="0.8223"/>
              <dgm:constr type="t" for="ch" forName="Accent3" refType="h" fact="-0.0109"/>
              <dgm:constr type="w" for="ch" forName="Accent3" refType="w" fact="0.1228"/>
              <dgm:constr type="h" for="ch" forName="Accent3" refType="h" fact="0.806"/>
              <dgm:constr type="r" for="ch" forName="ParentBackground3" refType="w" fact="0.8014"/>
              <dgm:constr type="t" for="ch" forName="ParentBackground3" refType="h" fact="0.1262"/>
              <dgm:constr type="w" for="ch" forName="ParentBackground3" refType="w" fact="0.081"/>
              <dgm:constr type="h" for="ch" forName="ParentBackground3" refType="h" fact="0.5319"/>
              <dgm:constr type="r" for="ch" forName="Child3" refType="w" fact="0.8014"/>
              <dgm:constr type="t" for="ch" forName="Child3" refType="h" fact="0.6876"/>
              <dgm:constr type="w" for="ch" forName="Child3" refType="w" fact="0.081"/>
              <dgm:constr type="h" for="ch" forName="Child3" refType="h" fact="0.3124"/>
              <dgm:constr type="r" for="ch" forName="Accent2" refType="w" fact="0.912"/>
              <dgm:constr type="t" for="ch" forName="Accent2" refType="h" fact="-0.0109"/>
              <dgm:constr type="w" for="ch" forName="Accent2" refType="w" fact="0.1228"/>
              <dgm:constr type="h" for="ch" forName="Accent2" refType="h" fact="0.806"/>
              <dgm:constr type="r" for="ch" forName="ParentBackground2" refType="w" fact="0.8911"/>
              <dgm:constr type="t" for="ch" forName="ParentBackground2" refType="h" fact="0.1262"/>
              <dgm:constr type="w" for="ch" forName="ParentBackground2" refType="w" fact="0.081"/>
              <dgm:constr type="h" for="ch" forName="ParentBackground2" refType="h" fact="0.5319"/>
              <dgm:constr type="r" for="ch" forName="Child2" refType="w" fact="0.8911"/>
              <dgm:constr type="t" for="ch" forName="Child2" refType="h" fact="0.6876"/>
              <dgm:constr type="w" for="ch" forName="Child2" refType="w" fact="0.081"/>
              <dgm:constr type="h" for="ch" forName="Child2" refType="h" fact="0.3124"/>
              <dgm:constr type="r" for="ch" forName="Accent1" refType="w" fact="1.0017"/>
              <dgm:constr type="t" for="ch" forName="Accent1" refType="h" fact="-0.0109"/>
              <dgm:constr type="w" for="ch" forName="Accent1" refType="w" fact="0.1228"/>
              <dgm:constr type="h" for="ch" forName="Accent1" refType="h" fact="0.806"/>
              <dgm:constr type="r" for="ch" forName="ParentBackground1" refType="w" fact="0.9808"/>
              <dgm:constr type="t" for="ch" forName="ParentBackground1" refType="h" fact="0.1262"/>
              <dgm:constr type="w" for="ch" forName="ParentBackground1" refType="w" fact="0.081"/>
              <dgm:constr type="h" for="ch" forName="ParentBackground1" refType="h" fact="0.5319"/>
              <dgm:constr type="r" for="ch" forName="Child1" refType="w" fact="0.9808"/>
              <dgm:constr type="t" for="ch" forName="Child1" refType="h" fact="0.6876"/>
              <dgm:constr type="w" for="ch" forName="Child1" refType="w" fact="0.081"/>
              <dgm:constr type="h" for="ch" forName="Child1" refType="h" fact="0.3124"/>
            </dgm:constrLst>
          </dgm:else>
        </dgm:choose>
      </dgm:else>
    </dgm:choose>
    <dgm:forEach name="wrapper" axis="self" ptType="parTrans">
      <dgm:forEach name="accentRepeat" axis="self">
        <dgm:layoutNode name="Accent" styleLbl="node1">
          <dgm:alg type="sp"/>
          <dgm:choose name="Name28">
            <dgm:if name="Name29" axis="followSib" ptType="node" func="cnt" op="equ" val="0">
              <dgm:shape xmlns:r="http://schemas.openxmlformats.org/officeDocument/2006/relationships" type="ellipse" r:blip="">
                <dgm:adjLst/>
              </dgm:shape>
            </dgm:if>
            <dgm:else name="Name30">
              <dgm:choose name="Name31">
                <dgm:if name="Name32" axis="precedSib" ptType="node" func="cnt" op="equ" val="10">
                  <dgm:shape xmlns:r="http://schemas.openxmlformats.org/officeDocument/2006/relationships" type="ellipse" r:blip="">
                    <dgm:adjLst/>
                  </dgm:shape>
                </dgm:if>
                <dgm:else name="Name33">
                  <dgm:choose name="Name34">
                    <dgm:if name="Name35" func="var" arg="dir" op="equ" val="norm">
                      <dgm:shape xmlns:r="http://schemas.openxmlformats.org/officeDocument/2006/relationships" rot="45" type="teardrop" r:blip="">
                        <dgm:adjLst>
                          <dgm:adj idx="1" val="1"/>
                        </dgm:adjLst>
                      </dgm:shape>
                    </dgm:if>
                    <dgm:else name="Name36">
                      <dgm:shape xmlns:r="http://schemas.openxmlformats.org/officeDocument/2006/relationships" rot="225" type="teardrop" r:blip="">
                        <dgm:adjLst>
                          <dgm:adj idx="1" val="1"/>
                        </dgm:adjLst>
                      </dgm:shape>
                    </dgm:else>
                  </dgm:choose>
                </dgm:else>
              </dgm:choose>
            </dgm:else>
          </dgm:choose>
          <dgm:presOf/>
        </dgm:layoutNode>
      </dgm:forEach>
      <dgm:forEach name="parentBackgroundRepeat" axis="self">
        <dgm:layoutNode name="ParentBackground" styleLbl="fgAcc1">
          <dgm:alg type="sp"/>
          <dgm:shape xmlns:r="http://schemas.openxmlformats.org/officeDocument/2006/relationships" type="ellipse" r:blip="">
            <dgm:adjLst/>
          </dgm:shape>
          <dgm:presOf axis="self" ptType="node"/>
        </dgm:layoutNode>
      </dgm:forEach>
    </dgm:forEach>
    <dgm:forEach name="Name37" axis="ch" ptType="node" st="11" cnt="1">
      <dgm:layoutNode name="Accent11">
        <dgm:alg type="sp"/>
        <dgm:shape xmlns:r="http://schemas.openxmlformats.org/officeDocument/2006/relationships" r:blip="">
          <dgm:adjLst/>
        </dgm:shape>
        <dgm:presOf/>
        <dgm:constrLst/>
        <dgm:forEach name="Name38" ref="accentRepeat"/>
      </dgm:layoutNode>
      <dgm:layoutNode name="ParentBackground11">
        <dgm:alg type="sp"/>
        <dgm:shape xmlns:r="http://schemas.openxmlformats.org/officeDocument/2006/relationships" r:blip="">
          <dgm:adjLst/>
        </dgm:shape>
        <dgm:presOf/>
        <dgm:forEach name="Name39" ref="parentBackgroundRepeat"/>
      </dgm:layoutNode>
      <dgm:choose name="Name40">
        <dgm:if name="Name41" axis="ch" ptType="node" func="cnt" op="gte" val="1">
          <dgm:layoutNode name="Child11" styleLbl="revTx">
            <dgm:varLst>
              <dgm:chMax val="0"/>
              <dgm:chPref val="0"/>
              <dgm:bulletEnabled val="1"/>
            </dgm:varLst>
            <dgm:alg type="tx">
              <dgm:param type="stBulletLvl" val="1"/>
              <dgm:param type="parTxLTRAlign" val="l"/>
              <dgm:param type="txAnchorVert" val="t"/>
            </dgm:alg>
            <dgm:shape xmlns:r="http://schemas.openxmlformats.org/officeDocument/2006/relationships" type="rect" r:blip="">
              <dgm:adjLst/>
            </dgm:shape>
            <dgm:presOf axis="des" ptType="node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if>
        <dgm:else name="Name42"/>
      </dgm:choose>
      <dgm:layoutNode name="Parent11" styleLbl="revTx">
        <dgm:varLst>
          <dgm:chMax val="1"/>
          <dgm:chPref val="1"/>
          <dgm:bulletEnabled val="1"/>
        </dgm:varLst>
        <dgm:alg type="tx">
          <dgm:param type="shpTxLTRAlignCh" val="ctr"/>
          <dgm:param type="txAnchorVertCh" val="mid"/>
        </dgm:alg>
        <dgm:shape xmlns:r="http://schemas.openxmlformats.org/officeDocument/2006/relationships" type="rect" r:blip="" hideGeom="1">
          <dgm:adjLst/>
        </dgm:shape>
        <dgm:presOf axis="self" ptType="node"/>
        <dgm:constrLst>
          <dgm:constr type="lMarg" refType="primFontSz" fact="0.1"/>
          <dgm:constr type="rMarg" refType="primFontSz" fact="0.1"/>
          <dgm:constr type="tMarg" refType="primFontSz" fact="0.1"/>
          <dgm:constr type="bMarg" refType="primFontSz" fact="0.1"/>
        </dgm:constrLst>
        <dgm:ruleLst>
          <dgm:rule type="primFontSz" val="5" fact="NaN" max="NaN"/>
        </dgm:ruleLst>
      </dgm:layoutNode>
    </dgm:forEach>
    <dgm:forEach name="Name43" axis="ch" ptType="node" st="10" cnt="1">
      <dgm:layoutNode name="Accent10">
        <dgm:alg type="sp"/>
        <dgm:shape xmlns:r="http://schemas.openxmlformats.org/officeDocument/2006/relationships" r:blip="">
          <dgm:adjLst/>
        </dgm:shape>
        <dgm:presOf/>
        <dgm:constrLst/>
        <dgm:forEach name="Name44" ref="accentRepeat"/>
      </dgm:layoutNode>
      <dgm:layoutNode name="ParentBackground10">
        <dgm:alg type="sp"/>
        <dgm:shape xmlns:r="http://schemas.openxmlformats.org/officeDocument/2006/relationships" r:blip="">
          <dgm:adjLst/>
        </dgm:shape>
        <dgm:presOf/>
        <dgm:forEach name="Name45" ref="parentBackgroundRepeat"/>
      </dgm:layoutNode>
      <dgm:choose name="Name46">
        <dgm:if name="Name47" axis="ch" ptType="node" func="cnt" op="gte" val="1">
          <dgm:layoutNode name="Child10" styleLbl="revTx">
            <dgm:varLst>
              <dgm:chMax val="0"/>
              <dgm:chPref val="0"/>
              <dgm:bulletEnabled val="1"/>
            </dgm:varLst>
            <dgm:alg type="tx">
              <dgm:param type="stBulletLvl" val="1"/>
              <dgm:param type="parTxLTRAlign" val="l"/>
              <dgm:param type="txAnchorVert" val="t"/>
            </dgm:alg>
            <dgm:shape xmlns:r="http://schemas.openxmlformats.org/officeDocument/2006/relationships" type="rect" r:blip="">
              <dgm:adjLst/>
            </dgm:shape>
            <dgm:presOf axis="des" ptType="node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if>
        <dgm:else name="Name48"/>
      </dgm:choose>
      <dgm:layoutNode name="Parent10" styleLbl="revTx">
        <dgm:varLst>
          <dgm:chMax val="1"/>
          <dgm:chPref val="1"/>
          <dgm:bulletEnabled val="1"/>
        </dgm:varLst>
        <dgm:alg type="tx">
          <dgm:param type="shpTxLTRAlignCh" val="ctr"/>
          <dgm:param type="txAnchorVertCh" val="mid"/>
        </dgm:alg>
        <dgm:shape xmlns:r="http://schemas.openxmlformats.org/officeDocument/2006/relationships" type="rect" r:blip="" hideGeom="1">
          <dgm:adjLst/>
        </dgm:shape>
        <dgm:presOf axis="self" ptType="node"/>
        <dgm:constrLst>
          <dgm:constr type="lMarg" refType="primFontSz" fact="0.1"/>
          <dgm:constr type="rMarg" refType="primFontSz" fact="0.1"/>
          <dgm:constr type="tMarg" refType="primFontSz" fact="0.1"/>
          <dgm:constr type="bMarg" refType="primFontSz" fact="0.1"/>
        </dgm:constrLst>
        <dgm:ruleLst>
          <dgm:rule type="primFontSz" val="5" fact="NaN" max="NaN"/>
        </dgm:ruleLst>
      </dgm:layoutNode>
    </dgm:forEach>
    <dgm:forEach name="Name49" axis="ch" ptType="node" st="9" cnt="1">
      <dgm:layoutNode name="Accent9">
        <dgm:alg type="sp"/>
        <dgm:shape xmlns:r="http://schemas.openxmlformats.org/officeDocument/2006/relationships" r:blip="">
          <dgm:adjLst/>
        </dgm:shape>
        <dgm:presOf/>
        <dgm:constrLst/>
        <dgm:forEach name="Name50" ref="accentRepeat"/>
      </dgm:layoutNode>
      <dgm:layoutNode name="ParentBackground9">
        <dgm:alg type="sp"/>
        <dgm:shape xmlns:r="http://schemas.openxmlformats.org/officeDocument/2006/relationships" r:blip="">
          <dgm:adjLst/>
        </dgm:shape>
        <dgm:presOf/>
        <dgm:forEach name="Name51" ref="parentBackgroundRepeat"/>
      </dgm:layoutNode>
      <dgm:choose name="Name52">
        <dgm:if name="Name53" axis="ch" ptType="node" func="cnt" op="gte" val="1">
          <dgm:layoutNode name="Child9" styleLbl="revTx">
            <dgm:varLst>
              <dgm:chMax val="0"/>
              <dgm:chPref val="0"/>
              <dgm:bulletEnabled val="1"/>
            </dgm:varLst>
            <dgm:alg type="tx">
              <dgm:param type="stBulletLvl" val="1"/>
              <dgm:param type="parTxLTRAlign" val="l"/>
              <dgm:param type="txAnchorVert" val="t"/>
            </dgm:alg>
            <dgm:shape xmlns:r="http://schemas.openxmlformats.org/officeDocument/2006/relationships" type="rect" r:blip="">
              <dgm:adjLst/>
            </dgm:shape>
            <dgm:presOf axis="des" ptType="node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if>
        <dgm:else name="Name54"/>
      </dgm:choose>
      <dgm:layoutNode name="Parent9" styleLbl="revTx">
        <dgm:varLst>
          <dgm:chMax val="1"/>
          <dgm:chPref val="1"/>
          <dgm:bulletEnabled val="1"/>
        </dgm:varLst>
        <dgm:alg type="tx">
          <dgm:param type="shpTxLTRAlignCh" val="ctr"/>
          <dgm:param type="txAnchorVertCh" val="mid"/>
        </dgm:alg>
        <dgm:shape xmlns:r="http://schemas.openxmlformats.org/officeDocument/2006/relationships" type="rect" r:blip="" hideGeom="1">
          <dgm:adjLst/>
        </dgm:shape>
        <dgm:presOf axis="self" ptType="node"/>
        <dgm:constrLst>
          <dgm:constr type="lMarg" refType="primFontSz" fact="0.1"/>
          <dgm:constr type="rMarg" refType="primFontSz" fact="0.1"/>
          <dgm:constr type="tMarg" refType="primFontSz" fact="0.1"/>
          <dgm:constr type="bMarg" refType="primFontSz" fact="0.1"/>
        </dgm:constrLst>
        <dgm:ruleLst>
          <dgm:rule type="primFontSz" val="5" fact="NaN" max="NaN"/>
        </dgm:ruleLst>
      </dgm:layoutNode>
    </dgm:forEach>
    <dgm:forEach name="Name55" axis="ch" ptType="node" st="8" cnt="1">
      <dgm:layoutNode name="Accent8">
        <dgm:alg type="sp"/>
        <dgm:shape xmlns:r="http://schemas.openxmlformats.org/officeDocument/2006/relationships" r:blip="">
          <dgm:adjLst/>
        </dgm:shape>
        <dgm:presOf/>
        <dgm:constrLst/>
        <dgm:forEach name="Name56" ref="accentRepeat"/>
      </dgm:layoutNode>
      <dgm:layoutNode name="ParentBackground8">
        <dgm:alg type="sp"/>
        <dgm:shape xmlns:r="http://schemas.openxmlformats.org/officeDocument/2006/relationships" r:blip="">
          <dgm:adjLst/>
        </dgm:shape>
        <dgm:presOf/>
        <dgm:forEach name="Name57" ref="parentBackgroundRepeat"/>
      </dgm:layoutNode>
      <dgm:choose name="Name58">
        <dgm:if name="Name59" axis="ch" ptType="node" func="cnt" op="gte" val="1">
          <dgm:layoutNode name="Child8" styleLbl="revTx">
            <dgm:varLst>
              <dgm:chMax val="0"/>
              <dgm:chPref val="0"/>
              <dgm:bulletEnabled val="1"/>
            </dgm:varLst>
            <dgm:alg type="tx">
              <dgm:param type="stBulletLvl" val="1"/>
              <dgm:param type="parTxLTRAlign" val="l"/>
              <dgm:param type="txAnchorVert" val="t"/>
            </dgm:alg>
            <dgm:shape xmlns:r="http://schemas.openxmlformats.org/officeDocument/2006/relationships" type="rect" r:blip="">
              <dgm:adjLst/>
            </dgm:shape>
            <dgm:presOf axis="des" ptType="node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if>
        <dgm:else name="Name60"/>
      </dgm:choose>
      <dgm:layoutNode name="Parent8" styleLbl="revTx">
        <dgm:varLst>
          <dgm:chMax val="1"/>
          <dgm:chPref val="1"/>
          <dgm:bulletEnabled val="1"/>
        </dgm:varLst>
        <dgm:alg type="tx">
          <dgm:param type="shpTxLTRAlignCh" val="ctr"/>
          <dgm:param type="txAnchorVertCh" val="mid"/>
        </dgm:alg>
        <dgm:shape xmlns:r="http://schemas.openxmlformats.org/officeDocument/2006/relationships" type="rect" r:blip="" hideGeom="1">
          <dgm:adjLst/>
        </dgm:shape>
        <dgm:presOf axis="self" ptType="node"/>
        <dgm:constrLst>
          <dgm:constr type="lMarg" refType="primFontSz" fact="0.1"/>
          <dgm:constr type="rMarg" refType="primFontSz" fact="0.1"/>
          <dgm:constr type="tMarg" refType="primFontSz" fact="0.1"/>
          <dgm:constr type="bMarg" refType="primFontSz" fact="0.1"/>
        </dgm:constrLst>
        <dgm:ruleLst>
          <dgm:rule type="primFontSz" val="5" fact="NaN" max="NaN"/>
        </dgm:ruleLst>
      </dgm:layoutNode>
    </dgm:forEach>
    <dgm:forEach name="Name61" axis="ch" ptType="node" st="7" cnt="1">
      <dgm:layoutNode name="Accent7">
        <dgm:alg type="sp"/>
        <dgm:shape xmlns:r="http://schemas.openxmlformats.org/officeDocument/2006/relationships" r:blip="">
          <dgm:adjLst/>
        </dgm:shape>
        <dgm:presOf/>
        <dgm:constrLst/>
        <dgm:forEach name="Name62" ref="accentRepeat"/>
      </dgm:layoutNode>
      <dgm:layoutNode name="ParentBackground7">
        <dgm:alg type="sp"/>
        <dgm:shape xmlns:r="http://schemas.openxmlformats.org/officeDocument/2006/relationships" r:blip="">
          <dgm:adjLst/>
        </dgm:shape>
        <dgm:presOf/>
        <dgm:forEach name="Name63" ref="parentBackgroundRepeat"/>
      </dgm:layoutNode>
      <dgm:choose name="Name64">
        <dgm:if name="Name65" axis="ch" ptType="node" func="cnt" op="gte" val="1">
          <dgm:layoutNode name="Child7" styleLbl="revTx">
            <dgm:varLst>
              <dgm:chMax val="0"/>
              <dgm:chPref val="0"/>
              <dgm:bulletEnabled val="1"/>
            </dgm:varLst>
            <dgm:alg type="tx">
              <dgm:param type="stBulletLvl" val="1"/>
              <dgm:param type="parTxLTRAlign" val="l"/>
              <dgm:param type="txAnchorVert" val="t"/>
            </dgm:alg>
            <dgm:shape xmlns:r="http://schemas.openxmlformats.org/officeDocument/2006/relationships" type="rect" r:blip="">
              <dgm:adjLst/>
            </dgm:shape>
            <dgm:presOf axis="des" ptType="node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if>
        <dgm:else name="Name66"/>
      </dgm:choose>
      <dgm:layoutNode name="Parent7" styleLbl="revTx">
        <dgm:varLst>
          <dgm:chMax val="1"/>
          <dgm:chPref val="1"/>
          <dgm:bulletEnabled val="1"/>
        </dgm:varLst>
        <dgm:alg type="tx">
          <dgm:param type="shpTxLTRAlignCh" val="ctr"/>
          <dgm:param type="txAnchorVertCh" val="mid"/>
        </dgm:alg>
        <dgm:shape xmlns:r="http://schemas.openxmlformats.org/officeDocument/2006/relationships" type="rect" r:blip="" hideGeom="1">
          <dgm:adjLst/>
        </dgm:shape>
        <dgm:presOf axis="self" ptType="node"/>
        <dgm:constrLst>
          <dgm:constr type="lMarg" refType="primFontSz" fact="0.1"/>
          <dgm:constr type="rMarg" refType="primFontSz" fact="0.1"/>
          <dgm:constr type="tMarg" refType="primFontSz" fact="0.1"/>
          <dgm:constr type="bMarg" refType="primFontSz" fact="0.1"/>
        </dgm:constrLst>
        <dgm:ruleLst>
          <dgm:rule type="primFontSz" val="5" fact="NaN" max="NaN"/>
        </dgm:ruleLst>
      </dgm:layoutNode>
    </dgm:forEach>
    <dgm:forEach name="Name67" axis="ch" ptType="node" st="6" cnt="1">
      <dgm:layoutNode name="Accent6">
        <dgm:alg type="sp"/>
        <dgm:shape xmlns:r="http://schemas.openxmlformats.org/officeDocument/2006/relationships" r:blip="">
          <dgm:adjLst/>
        </dgm:shape>
        <dgm:presOf/>
        <dgm:constrLst/>
        <dgm:forEach name="Name68" ref="accentRepeat"/>
      </dgm:layoutNode>
      <dgm:layoutNode name="ParentBackground6">
        <dgm:alg type="sp"/>
        <dgm:shape xmlns:r="http://schemas.openxmlformats.org/officeDocument/2006/relationships" r:blip="">
          <dgm:adjLst/>
        </dgm:shape>
        <dgm:presOf/>
        <dgm:forEach name="Name69" ref="parentBackgroundRepeat"/>
      </dgm:layoutNode>
      <dgm:choose name="Name70">
        <dgm:if name="Name71" axis="ch" ptType="node" func="cnt" op="gte" val="1">
          <dgm:layoutNode name="Child6" styleLbl="revTx">
            <dgm:varLst>
              <dgm:chMax val="0"/>
              <dgm:chPref val="0"/>
              <dgm:bulletEnabled val="1"/>
            </dgm:varLst>
            <dgm:alg type="tx">
              <dgm:param type="stBulletLvl" val="1"/>
              <dgm:param type="parTxLTRAlign" val="l"/>
              <dgm:param type="txAnchorVert" val="t"/>
            </dgm:alg>
            <dgm:shape xmlns:r="http://schemas.openxmlformats.org/officeDocument/2006/relationships" type="rect" r:blip="">
              <dgm:adjLst/>
            </dgm:shape>
            <dgm:presOf axis="des" ptType="node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if>
        <dgm:else name="Name72"/>
      </dgm:choose>
      <dgm:layoutNode name="Parent6" styleLbl="revTx">
        <dgm:varLst>
          <dgm:chMax val="1"/>
          <dgm:chPref val="1"/>
          <dgm:bulletEnabled val="1"/>
        </dgm:varLst>
        <dgm:alg type="tx">
          <dgm:param type="shpTxLTRAlignCh" val="ctr"/>
          <dgm:param type="txAnchorVertCh" val="mid"/>
        </dgm:alg>
        <dgm:shape xmlns:r="http://schemas.openxmlformats.org/officeDocument/2006/relationships" type="rect" r:blip="" hideGeom="1">
          <dgm:adjLst/>
        </dgm:shape>
        <dgm:presOf axis="self" ptType="node"/>
        <dgm:constrLst>
          <dgm:constr type="lMarg" refType="primFontSz" fact="0.1"/>
          <dgm:constr type="rMarg" refType="primFontSz" fact="0.1"/>
          <dgm:constr type="tMarg" refType="primFontSz" fact="0.1"/>
          <dgm:constr type="bMarg" refType="primFontSz" fact="0.1"/>
        </dgm:constrLst>
        <dgm:ruleLst>
          <dgm:rule type="primFontSz" val="5" fact="NaN" max="NaN"/>
        </dgm:ruleLst>
      </dgm:layoutNode>
    </dgm:forEach>
    <dgm:forEach name="Name73" axis="ch" ptType="node" st="5" cnt="1">
      <dgm:layoutNode name="Accent5">
        <dgm:alg type="sp"/>
        <dgm:shape xmlns:r="http://schemas.openxmlformats.org/officeDocument/2006/relationships" r:blip="">
          <dgm:adjLst/>
        </dgm:shape>
        <dgm:presOf/>
        <dgm:constrLst/>
        <dgm:forEach name="Name74" ref="accentRepeat"/>
      </dgm:layoutNode>
      <dgm:layoutNode name="ParentBackground5">
        <dgm:alg type="sp"/>
        <dgm:shape xmlns:r="http://schemas.openxmlformats.org/officeDocument/2006/relationships" r:blip="">
          <dgm:adjLst/>
        </dgm:shape>
        <dgm:presOf/>
        <dgm:forEach name="Name75" ref="parentBackgroundRepeat"/>
      </dgm:layoutNode>
      <dgm:choose name="Name76">
        <dgm:if name="Name77" axis="ch" ptType="node" func="cnt" op="gte" val="1">
          <dgm:layoutNode name="Child5" styleLbl="revTx">
            <dgm:varLst>
              <dgm:chMax val="0"/>
              <dgm:chPref val="0"/>
              <dgm:bulletEnabled val="1"/>
            </dgm:varLst>
            <dgm:alg type="tx">
              <dgm:param type="stBulletLvl" val="1"/>
              <dgm:param type="parTxLTRAlign" val="l"/>
              <dgm:param type="txAnchorVert" val="t"/>
            </dgm:alg>
            <dgm:shape xmlns:r="http://schemas.openxmlformats.org/officeDocument/2006/relationships" type="rect" r:blip="">
              <dgm:adjLst/>
            </dgm:shape>
            <dgm:presOf axis="des" ptType="node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if>
        <dgm:else name="Name78"/>
      </dgm:choose>
      <dgm:layoutNode name="Parent5" styleLbl="revTx">
        <dgm:varLst>
          <dgm:chMax val="1"/>
          <dgm:chPref val="1"/>
          <dgm:bulletEnabled val="1"/>
        </dgm:varLst>
        <dgm:alg type="tx">
          <dgm:param type="shpTxLTRAlignCh" val="ctr"/>
          <dgm:param type="txAnchorVertCh" val="mid"/>
        </dgm:alg>
        <dgm:shape xmlns:r="http://schemas.openxmlformats.org/officeDocument/2006/relationships" type="rect" r:blip="" hideGeom="1">
          <dgm:adjLst/>
        </dgm:shape>
        <dgm:presOf axis="self" ptType="node"/>
        <dgm:constrLst>
          <dgm:constr type="lMarg" refType="primFontSz" fact="0.1"/>
          <dgm:constr type="rMarg" refType="primFontSz" fact="0.1"/>
          <dgm:constr type="tMarg" refType="primFontSz" fact="0.1"/>
          <dgm:constr type="bMarg" refType="primFontSz" fact="0.1"/>
        </dgm:constrLst>
        <dgm:ruleLst>
          <dgm:rule type="primFontSz" val="5" fact="NaN" max="NaN"/>
        </dgm:ruleLst>
      </dgm:layoutNode>
    </dgm:forEach>
    <dgm:forEach name="Name79" axis="ch" ptType="node" st="4" cnt="1">
      <dgm:layoutNode name="Accent4">
        <dgm:alg type="sp"/>
        <dgm:shape xmlns:r="http://schemas.openxmlformats.org/officeDocument/2006/relationships" r:blip="">
          <dgm:adjLst/>
        </dgm:shape>
        <dgm:presOf/>
        <dgm:constrLst/>
        <dgm:forEach name="Name80" ref="accentRepeat"/>
      </dgm:layoutNode>
      <dgm:layoutNode name="ParentBackground4">
        <dgm:alg type="sp"/>
        <dgm:shape xmlns:r="http://schemas.openxmlformats.org/officeDocument/2006/relationships" r:blip="">
          <dgm:adjLst/>
        </dgm:shape>
        <dgm:presOf/>
        <dgm:forEach name="Name81" ref="parentBackgroundRepeat"/>
      </dgm:layoutNode>
      <dgm:choose name="Name82">
        <dgm:if name="Name83" axis="ch" ptType="node" func="cnt" op="gte" val="1">
          <dgm:layoutNode name="Child4" styleLbl="revTx">
            <dgm:varLst>
              <dgm:chMax val="0"/>
              <dgm:chPref val="0"/>
              <dgm:bulletEnabled val="1"/>
            </dgm:varLst>
            <dgm:alg type="tx">
              <dgm:param type="stBulletLvl" val="1"/>
              <dgm:param type="parTxLTRAlign" val="l"/>
              <dgm:param type="txAnchorVert" val="t"/>
            </dgm:alg>
            <dgm:shape xmlns:r="http://schemas.openxmlformats.org/officeDocument/2006/relationships" type="rect" r:blip="">
              <dgm:adjLst/>
            </dgm:shape>
            <dgm:presOf axis="des" ptType="node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if>
        <dgm:else name="Name84"/>
      </dgm:choose>
      <dgm:layoutNode name="Parent4" styleLbl="revTx">
        <dgm:varLst>
          <dgm:chMax val="1"/>
          <dgm:chPref val="1"/>
          <dgm:bulletEnabled val="1"/>
        </dgm:varLst>
        <dgm:alg type="tx">
          <dgm:param type="shpTxLTRAlignCh" val="ctr"/>
          <dgm:param type="txAnchorVertCh" val="mid"/>
        </dgm:alg>
        <dgm:shape xmlns:r="http://schemas.openxmlformats.org/officeDocument/2006/relationships" type="rect" r:blip="" hideGeom="1">
          <dgm:adjLst/>
        </dgm:shape>
        <dgm:presOf axis="self" ptType="node"/>
        <dgm:constrLst>
          <dgm:constr type="lMarg" refType="primFontSz" fact="0.1"/>
          <dgm:constr type="rMarg" refType="primFontSz" fact="0.1"/>
          <dgm:constr type="tMarg" refType="primFontSz" fact="0.1"/>
          <dgm:constr type="bMarg" refType="primFontSz" fact="0.1"/>
        </dgm:constrLst>
        <dgm:ruleLst>
          <dgm:rule type="primFontSz" val="5" fact="NaN" max="NaN"/>
        </dgm:ruleLst>
      </dgm:layoutNode>
    </dgm:forEach>
    <dgm:forEach name="Name85" axis="ch" ptType="node" st="3" cnt="1">
      <dgm:layoutNode name="Accent3">
        <dgm:alg type="sp"/>
        <dgm:shape xmlns:r="http://schemas.openxmlformats.org/officeDocument/2006/relationships" r:blip="">
          <dgm:adjLst/>
        </dgm:shape>
        <dgm:presOf/>
        <dgm:constrLst/>
        <dgm:forEach name="Name86" ref="accentRepeat"/>
      </dgm:layoutNode>
      <dgm:layoutNode name="ParentBackground3">
        <dgm:alg type="sp"/>
        <dgm:shape xmlns:r="http://schemas.openxmlformats.org/officeDocument/2006/relationships" r:blip="">
          <dgm:adjLst/>
        </dgm:shape>
        <dgm:presOf/>
        <dgm:forEach name="Name87" ref="parentBackgroundRepeat"/>
      </dgm:layoutNode>
      <dgm:choose name="Name88">
        <dgm:if name="Name89" axis="ch" ptType="node" func="cnt" op="gte" val="1">
          <dgm:layoutNode name="Child3" styleLbl="revTx">
            <dgm:varLst>
              <dgm:chMax val="0"/>
              <dgm:chPref val="0"/>
              <dgm:bulletEnabled val="1"/>
            </dgm:varLst>
            <dgm:alg type="tx">
              <dgm:param type="stBulletLvl" val="1"/>
              <dgm:param type="parTxLTRAlign" val="l"/>
              <dgm:param type="txAnchorVert" val="t"/>
            </dgm:alg>
            <dgm:shape xmlns:r="http://schemas.openxmlformats.org/officeDocument/2006/relationships" type="rect" r:blip="">
              <dgm:adjLst/>
            </dgm:shape>
            <dgm:presOf axis="des" ptType="node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if>
        <dgm:else name="Name90"/>
      </dgm:choose>
      <dgm:layoutNode name="Parent3" styleLbl="revTx">
        <dgm:varLst>
          <dgm:chMax val="1"/>
          <dgm:chPref val="1"/>
          <dgm:bulletEnabled val="1"/>
        </dgm:varLst>
        <dgm:alg type="tx">
          <dgm:param type="shpTxLTRAlignCh" val="ctr"/>
          <dgm:param type="txAnchorVertCh" val="mid"/>
        </dgm:alg>
        <dgm:shape xmlns:r="http://schemas.openxmlformats.org/officeDocument/2006/relationships" type="rect" r:blip="" hideGeom="1">
          <dgm:adjLst/>
        </dgm:shape>
        <dgm:presOf axis="self" ptType="node"/>
        <dgm:constrLst>
          <dgm:constr type="lMarg" refType="primFontSz" fact="0.1"/>
          <dgm:constr type="rMarg" refType="primFontSz" fact="0.1"/>
          <dgm:constr type="tMarg" refType="primFontSz" fact="0.1"/>
          <dgm:constr type="bMarg" refType="primFontSz" fact="0.1"/>
        </dgm:constrLst>
        <dgm:ruleLst>
          <dgm:rule type="primFontSz" val="5" fact="NaN" max="NaN"/>
        </dgm:ruleLst>
      </dgm:layoutNode>
    </dgm:forEach>
    <dgm:forEach name="Name91" axis="ch" ptType="node" st="2" cnt="1">
      <dgm:layoutNode name="Accent2">
        <dgm:alg type="sp"/>
        <dgm:shape xmlns:r="http://schemas.openxmlformats.org/officeDocument/2006/relationships" r:blip="">
          <dgm:adjLst/>
        </dgm:shape>
        <dgm:presOf/>
        <dgm:constrLst/>
        <dgm:forEach name="Name92" ref="accentRepeat"/>
      </dgm:layoutNode>
      <dgm:layoutNode name="ParentBackground2" styleLbl="fgAcc1">
        <dgm:alg type="sp"/>
        <dgm:shape xmlns:r="http://schemas.openxmlformats.org/officeDocument/2006/relationships" r:blip="">
          <dgm:adjLst/>
        </dgm:shape>
        <dgm:presOf/>
        <dgm:forEach name="Name93" ref="parentBackgroundRepeat"/>
      </dgm:layoutNode>
      <dgm:choose name="Name94">
        <dgm:if name="Name95" axis="ch" ptType="node" func="cnt" op="gte" val="1">
          <dgm:layoutNode name="Child2" styleLbl="revTx">
            <dgm:varLst>
              <dgm:chMax val="0"/>
              <dgm:chPref val="0"/>
              <dgm:bulletEnabled val="1"/>
            </dgm:varLst>
            <dgm:alg type="tx">
              <dgm:param type="stBulletLvl" val="1"/>
              <dgm:param type="parTxLTRAlign" val="l"/>
              <dgm:param type="txAnchorVert" val="t"/>
            </dgm:alg>
            <dgm:shape xmlns:r="http://schemas.openxmlformats.org/officeDocument/2006/relationships" type="rect" r:blip="">
              <dgm:adjLst/>
            </dgm:shape>
            <dgm:presOf axis="des" ptType="node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if>
        <dgm:else name="Name96"/>
      </dgm:choose>
      <dgm:layoutNode name="Parent2" styleLbl="revTx">
        <dgm:varLst>
          <dgm:chMax val="1"/>
          <dgm:chPref val="1"/>
          <dgm:bulletEnabled val="1"/>
        </dgm:varLst>
        <dgm:alg type="tx">
          <dgm:param type="shpTxLTRAlignCh" val="ctr"/>
          <dgm:param type="txAnchorVertCh" val="mid"/>
        </dgm:alg>
        <dgm:shape xmlns:r="http://schemas.openxmlformats.org/officeDocument/2006/relationships" type="rect" r:blip="" hideGeom="1">
          <dgm:adjLst/>
        </dgm:shape>
        <dgm:presOf axis="self" ptType="node"/>
        <dgm:constrLst>
          <dgm:constr type="lMarg" refType="primFontSz" fact="0.1"/>
          <dgm:constr type="rMarg" refType="primFontSz" fact="0.1"/>
          <dgm:constr type="tMarg" refType="primFontSz" fact="0.1"/>
          <dgm:constr type="bMarg" refType="primFontSz" fact="0.1"/>
        </dgm:constrLst>
        <dgm:ruleLst>
          <dgm:rule type="primFontSz" val="5" fact="NaN" max="NaN"/>
        </dgm:ruleLst>
      </dgm:layoutNode>
    </dgm:forEach>
    <dgm:forEach name="Name97" axis="ch" ptType="node" cnt="1">
      <dgm:layoutNode name="Accent1">
        <dgm:alg type="sp"/>
        <dgm:shape xmlns:r="http://schemas.openxmlformats.org/officeDocument/2006/relationships" r:blip="">
          <dgm:adjLst/>
        </dgm:shape>
        <dgm:presOf/>
        <dgm:constrLst/>
        <dgm:forEach name="Name98" ref="accentRepeat"/>
      </dgm:layoutNode>
      <dgm:layoutNode name="ParentBackground1">
        <dgm:alg type="sp"/>
        <dgm:shape xmlns:r="http://schemas.openxmlformats.org/officeDocument/2006/relationships" r:blip="">
          <dgm:adjLst/>
        </dgm:shape>
        <dgm:presOf/>
        <dgm:forEach name="Name99" ref="parentBackgroundRepeat"/>
      </dgm:layoutNode>
      <dgm:choose name="Name100">
        <dgm:if name="Name101" axis="ch" ptType="node" func="cnt" op="gte" val="1">
          <dgm:layoutNode name="Child1" styleLbl="revTx">
            <dgm:varLst>
              <dgm:chMax val="0"/>
              <dgm:chPref val="0"/>
              <dgm:bulletEnabled val="1"/>
            </dgm:varLst>
            <dgm:alg type="tx">
              <dgm:param type="stBulletLvl" val="1"/>
              <dgm:param type="parTxLTRAlign" val="l"/>
              <dgm:param type="txAnchorVert" val="t"/>
            </dgm:alg>
            <dgm:shape xmlns:r="http://schemas.openxmlformats.org/officeDocument/2006/relationships" type="rect" r:blip="">
              <dgm:adjLst/>
            </dgm:shape>
            <dgm:presOf axis="des" ptType="node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if>
        <dgm:else name="Name102"/>
      </dgm:choose>
      <dgm:layoutNode name="Parent1" styleLbl="revTx">
        <dgm:varLst>
          <dgm:chMax val="1"/>
          <dgm:chPref val="1"/>
          <dgm:bulletEnabled val="1"/>
        </dgm:varLst>
        <dgm:alg type="tx">
          <dgm:param type="shpTxLTRAlignCh" val="ctr"/>
          <dgm:param type="txAnchorVertCh" val="mid"/>
        </dgm:alg>
        <dgm:shape xmlns:r="http://schemas.openxmlformats.org/officeDocument/2006/relationships" type="rect" r:blip="" hideGeom="1">
          <dgm:adjLst/>
        </dgm:shape>
        <dgm:presOf axis="self" ptType="node"/>
        <dgm:constrLst>
          <dgm:constr type="lMarg" refType="primFontSz" fact="0.1"/>
          <dgm:constr type="rMarg" refType="primFontSz" fact="0.1"/>
          <dgm:constr type="tMarg" refType="primFontSz" fact="0.1"/>
          <dgm:constr type="bMarg" refType="primFontSz" fact="0.1"/>
        </dgm:constrLst>
        <dgm:ruleLst>
          <dgm:rule type="primFontSz" val="5" fact="NaN" max="NaN"/>
        </dgm:ruleLst>
      </dgm:layoutNod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2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>
          <a:xfrm>
            <a:off x="1007533" y="0"/>
            <a:ext cx="7934348" cy="6858000"/>
          </a:xfrm>
          <a:prstGeom prst="rect">
            <a:avLst/>
          </a:prstGeom>
          <a:solidFill>
            <a:schemeClr val="bg2">
              <a:alpha val="92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8" name="Rectangle 7"/>
          <p:cNvSpPr/>
          <p:nvPr/>
        </p:nvSpPr>
        <p:spPr>
          <a:xfrm>
            <a:off x="8941881" y="0"/>
            <a:ext cx="27432" cy="6858000"/>
          </a:xfrm>
          <a:prstGeom prst="rect">
            <a:avLst/>
          </a:prstGeom>
          <a:solidFill>
            <a:schemeClr val="accent6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2611808" y="3428998"/>
            <a:ext cx="5518066" cy="2268559"/>
          </a:xfrm>
        </p:spPr>
        <p:txBody>
          <a:bodyPr anchor="t">
            <a:normAutofit/>
          </a:bodyPr>
          <a:lstStyle>
            <a:lvl1pPr algn="r">
              <a:defRPr sz="60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2772274" y="2268786"/>
            <a:ext cx="5357600" cy="1160213"/>
          </a:xfrm>
        </p:spPr>
        <p:txBody>
          <a:bodyPr tIns="0" anchor="b">
            <a:normAutofit/>
          </a:bodyPr>
          <a:lstStyle>
            <a:lvl1pPr marL="0" indent="0" algn="r">
              <a:buNone/>
              <a:defRPr sz="1800" b="0">
                <a:solidFill>
                  <a:schemeClr val="tx1"/>
                </a:solidFill>
              </a:defRPr>
            </a:lvl1pPr>
            <a:lvl2pPr marL="457200" indent="0" algn="ctr">
              <a:buNone/>
              <a:defRPr sz="18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AB3A824-1A51-4B26-AD58-A6D8E14F6C04}" type="datetimeFigureOut">
              <a:rPr lang="en-US" dirty="0"/>
              <a:t>7/7/2025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dirty="0"/>
              <a:t>
              </a:t>
            </a: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 rIns="45720"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  <p:sp>
        <p:nvSpPr>
          <p:cNvPr id="13" name="TextBox 12"/>
          <p:cNvSpPr txBox="1"/>
          <p:nvPr/>
        </p:nvSpPr>
        <p:spPr>
          <a:xfrm>
            <a:off x="2191282" y="3262852"/>
            <a:ext cx="415636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r"/>
            <a:r>
              <a:rPr lang="en-US" sz="2400" dirty="0">
                <a:solidFill>
                  <a:schemeClr val="accent6"/>
                </a:solidFill>
                <a:latin typeface="Wingdings 3" panose="05040102010807070707" pitchFamily="18" charset="2"/>
              </a:rPr>
              <a:t>z</a:t>
            </a:r>
            <a:endParaRPr lang="en-US" sz="2400" dirty="0">
              <a:solidFill>
                <a:schemeClr val="accent6"/>
              </a:solidFill>
              <a:latin typeface="MS Shell Dlg 2" panose="020B0604030504040204" pitchFamily="34" charset="0"/>
            </a:endParaRPr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9" name="Rectangle 28"/>
          <p:cNvSpPr/>
          <p:nvPr/>
        </p:nvSpPr>
        <p:spPr>
          <a:xfrm>
            <a:off x="1004479" y="0"/>
            <a:ext cx="10372316" cy="6858000"/>
          </a:xfrm>
          <a:prstGeom prst="rect">
            <a:avLst/>
          </a:prstGeom>
          <a:solidFill>
            <a:schemeClr val="bg2">
              <a:alpha val="92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9" name="Rectangle 8"/>
          <p:cNvSpPr/>
          <p:nvPr/>
        </p:nvSpPr>
        <p:spPr>
          <a:xfrm>
            <a:off x="11377328" y="0"/>
            <a:ext cx="27432" cy="6858000"/>
          </a:xfrm>
          <a:prstGeom prst="rect">
            <a:avLst/>
          </a:prstGeom>
          <a:solidFill>
            <a:schemeClr val="accent6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 anchor="ctr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7D162C4-EDD9-4389-A98B-B87ECEA2A816}" type="datetimeFigureOut">
              <a:rPr lang="en-US" dirty="0"/>
              <a:t>7/7/2025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dirty="0"/>
              <a:t>
              </a:t>
            </a: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  <p:sp>
        <p:nvSpPr>
          <p:cNvPr id="7" name="TextBox 6"/>
          <p:cNvSpPr txBox="1"/>
          <p:nvPr/>
        </p:nvSpPr>
        <p:spPr>
          <a:xfrm>
            <a:off x="2194943" y="641225"/>
            <a:ext cx="41563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r"/>
            <a:r>
              <a:rPr lang="en-US" sz="1800" dirty="0">
                <a:solidFill>
                  <a:schemeClr val="accent6"/>
                </a:solidFill>
                <a:latin typeface="Wingdings 3" panose="05040102010807070707" pitchFamily="18" charset="2"/>
              </a:rPr>
              <a:t>z</a:t>
            </a:r>
            <a:endParaRPr lang="en-US" sz="1000" dirty="0">
              <a:solidFill>
                <a:schemeClr val="accent6"/>
              </a:solidFill>
              <a:latin typeface="MS Shell Dlg 2" panose="020B0604030504040204" pitchFamily="34" charset="0"/>
            </a:endParaRPr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4" name="Rectangle 23"/>
          <p:cNvSpPr/>
          <p:nvPr/>
        </p:nvSpPr>
        <p:spPr>
          <a:xfrm>
            <a:off x="1004479" y="0"/>
            <a:ext cx="10372316" cy="6858000"/>
          </a:xfrm>
          <a:prstGeom prst="rect">
            <a:avLst/>
          </a:prstGeom>
          <a:solidFill>
            <a:schemeClr val="bg2">
              <a:alpha val="92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5" name="Rectangle 24"/>
          <p:cNvSpPr/>
          <p:nvPr/>
        </p:nvSpPr>
        <p:spPr>
          <a:xfrm>
            <a:off x="11377328" y="0"/>
            <a:ext cx="27432" cy="6858000"/>
          </a:xfrm>
          <a:prstGeom prst="rect">
            <a:avLst/>
          </a:prstGeom>
          <a:solidFill>
            <a:schemeClr val="accent6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11" name="TextBox 10"/>
          <p:cNvSpPr txBox="1"/>
          <p:nvPr/>
        </p:nvSpPr>
        <p:spPr>
          <a:xfrm>
            <a:off x="2191843" y="2962586"/>
            <a:ext cx="41563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r"/>
            <a:r>
              <a:rPr lang="en-US" sz="1800" dirty="0">
                <a:solidFill>
                  <a:schemeClr val="accent6"/>
                </a:solidFill>
                <a:latin typeface="Wingdings 3" panose="05040102010807070707" pitchFamily="18" charset="2"/>
              </a:rPr>
              <a:t>z</a:t>
            </a:r>
            <a:endParaRPr lang="en-US" sz="1000" dirty="0">
              <a:solidFill>
                <a:schemeClr val="accent6"/>
              </a:solidFill>
              <a:latin typeface="MS Shell Dlg 2" panose="020B0604030504040204" pitchFamily="34" charset="0"/>
            </a:endParaRPr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609873" y="3147254"/>
            <a:ext cx="7956560" cy="1424746"/>
          </a:xfrm>
        </p:spPr>
        <p:txBody>
          <a:bodyPr anchor="t">
            <a:normAutofit/>
          </a:bodyPr>
          <a:lstStyle>
            <a:lvl1pPr algn="r">
              <a:defRPr sz="3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2773968" y="2268786"/>
            <a:ext cx="7791931" cy="878468"/>
          </a:xfrm>
        </p:spPr>
        <p:txBody>
          <a:bodyPr tIns="0" anchor="b">
            <a:normAutofit/>
          </a:bodyPr>
          <a:lstStyle>
            <a:lvl1pPr marL="0" indent="0" algn="r">
              <a:buNone/>
              <a:defRPr sz="18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E5059C3-6A89-4494-99FF-5A4D6FFD50EB}" type="datetimeFigureOut">
              <a:rPr lang="en-US" dirty="0"/>
              <a:t>7/7/2025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dirty="0"/>
              <a:t>
              </a:t>
            </a: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6" name="Rectangle 25"/>
          <p:cNvSpPr/>
          <p:nvPr/>
        </p:nvSpPr>
        <p:spPr>
          <a:xfrm>
            <a:off x="1004479" y="0"/>
            <a:ext cx="10372316" cy="6858000"/>
          </a:xfrm>
          <a:prstGeom prst="rect">
            <a:avLst/>
          </a:prstGeom>
          <a:solidFill>
            <a:schemeClr val="bg2">
              <a:alpha val="92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7" name="Rectangle 26"/>
          <p:cNvSpPr/>
          <p:nvPr/>
        </p:nvSpPr>
        <p:spPr>
          <a:xfrm>
            <a:off x="11377328" y="0"/>
            <a:ext cx="27432" cy="6858000"/>
          </a:xfrm>
          <a:prstGeom prst="rect">
            <a:avLst/>
          </a:prstGeom>
          <a:solidFill>
            <a:schemeClr val="accent6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609873" y="805817"/>
            <a:ext cx="7950984" cy="1081705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2605374" y="2052116"/>
            <a:ext cx="3891960" cy="399782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666636" y="2052114"/>
            <a:ext cx="3894222" cy="3997829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A954B2F-12DE-47F5-8894-472B206D2E1E}" type="datetimeFigureOut">
              <a:rPr lang="en-US" dirty="0"/>
              <a:t>7/7/2025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dirty="0"/>
              <a:t>
              </a:t>
            </a:r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  <p:sp>
        <p:nvSpPr>
          <p:cNvPr id="10" name="TextBox 9"/>
          <p:cNvSpPr txBox="1"/>
          <p:nvPr/>
        </p:nvSpPr>
        <p:spPr>
          <a:xfrm>
            <a:off x="2196172" y="641223"/>
            <a:ext cx="41563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r"/>
            <a:r>
              <a:rPr lang="en-US" sz="1800" dirty="0">
                <a:solidFill>
                  <a:schemeClr val="accent6"/>
                </a:solidFill>
                <a:latin typeface="Wingdings 3" panose="05040102010807070707" pitchFamily="18" charset="2"/>
              </a:rPr>
              <a:t>z</a:t>
            </a:r>
            <a:endParaRPr lang="en-US" sz="1000" dirty="0">
              <a:solidFill>
                <a:schemeClr val="accent6"/>
              </a:solidFill>
              <a:latin typeface="MS Shell Dlg 2" panose="020B0604030504040204" pitchFamily="34" charset="0"/>
            </a:endParaRPr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" name="Rectangle 19"/>
          <p:cNvSpPr/>
          <p:nvPr/>
        </p:nvSpPr>
        <p:spPr>
          <a:xfrm>
            <a:off x="1004479" y="0"/>
            <a:ext cx="10372316" cy="6858000"/>
          </a:xfrm>
          <a:prstGeom prst="rect">
            <a:avLst/>
          </a:prstGeom>
          <a:solidFill>
            <a:schemeClr val="bg2">
              <a:alpha val="92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1" name="Rectangle 20"/>
          <p:cNvSpPr/>
          <p:nvPr/>
        </p:nvSpPr>
        <p:spPr>
          <a:xfrm>
            <a:off x="11377328" y="0"/>
            <a:ext cx="27432" cy="6858000"/>
          </a:xfrm>
          <a:prstGeom prst="rect">
            <a:avLst/>
          </a:prstGeom>
          <a:solidFill>
            <a:schemeClr val="accent6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12" name="TextBox 11"/>
          <p:cNvSpPr txBox="1"/>
          <p:nvPr/>
        </p:nvSpPr>
        <p:spPr>
          <a:xfrm>
            <a:off x="2193650" y="636424"/>
            <a:ext cx="41563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r"/>
            <a:r>
              <a:rPr lang="en-US" sz="1800" dirty="0">
                <a:solidFill>
                  <a:schemeClr val="accent6"/>
                </a:solidFill>
                <a:latin typeface="Wingdings 3" panose="05040102010807070707" pitchFamily="18" charset="2"/>
              </a:rPr>
              <a:t>z</a:t>
            </a:r>
            <a:endParaRPr lang="en-US" sz="1000" dirty="0">
              <a:solidFill>
                <a:schemeClr val="accent6"/>
              </a:solidFill>
              <a:latin typeface="MS Shell Dlg 2" panose="020B0604030504040204" pitchFamily="34" charset="0"/>
            </a:endParaRPr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609873" y="805818"/>
            <a:ext cx="7956560" cy="1078348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2609285" y="2052115"/>
            <a:ext cx="3896467" cy="713818"/>
          </a:xfrm>
        </p:spPr>
        <p:txBody>
          <a:bodyPr anchor="b">
            <a:noAutofit/>
          </a:bodyPr>
          <a:lstStyle>
            <a:lvl1pPr marL="0" indent="0" algn="l">
              <a:lnSpc>
                <a:spcPct val="100000"/>
              </a:lnSpc>
              <a:buNone/>
              <a:defRPr sz="2200" b="0" cap="none" baseline="0">
                <a:solidFill>
                  <a:schemeClr val="accent6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2609285" y="2851331"/>
            <a:ext cx="3893623" cy="3071434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666634" y="2052115"/>
            <a:ext cx="3899798" cy="713818"/>
          </a:xfrm>
        </p:spPr>
        <p:txBody>
          <a:bodyPr anchor="b">
            <a:noAutofit/>
          </a:bodyPr>
          <a:lstStyle>
            <a:lvl1pPr marL="0" indent="0" algn="l">
              <a:lnSpc>
                <a:spcPct val="100000"/>
              </a:lnSpc>
              <a:buNone/>
              <a:defRPr sz="2200" b="0" cap="none" baseline="0">
                <a:solidFill>
                  <a:schemeClr val="accent6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666635" y="2851331"/>
            <a:ext cx="3899798" cy="3071434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F30E46F-7819-4ACF-B48B-48222C2ACC88}" type="datetimeFigureOut">
              <a:rPr lang="en-US" dirty="0"/>
              <a:t>7/7/2025</a:t>
            </a:fld>
            <a:endParaRPr lang="en-US" dirty="0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dirty="0"/>
              <a:t>
              </a:t>
            </a:r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" name="Rectangle 12"/>
          <p:cNvSpPr/>
          <p:nvPr/>
        </p:nvSpPr>
        <p:spPr>
          <a:xfrm>
            <a:off x="1004479" y="0"/>
            <a:ext cx="10372316" cy="6858000"/>
          </a:xfrm>
          <a:prstGeom prst="rect">
            <a:avLst/>
          </a:prstGeom>
          <a:solidFill>
            <a:schemeClr val="bg2">
              <a:alpha val="92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14" name="Rectangle 13"/>
          <p:cNvSpPr/>
          <p:nvPr/>
        </p:nvSpPr>
        <p:spPr>
          <a:xfrm>
            <a:off x="11377328" y="0"/>
            <a:ext cx="27432" cy="6858000"/>
          </a:xfrm>
          <a:prstGeom prst="rect">
            <a:avLst/>
          </a:prstGeom>
          <a:solidFill>
            <a:schemeClr val="accent6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FAF3416-4057-4DAA-829D-4CA07428D088}" type="datetimeFigureOut">
              <a:rPr lang="en-US" dirty="0"/>
              <a:t>7/7/2025</a:t>
            </a:fld>
            <a:endParaRPr lang="en-US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dirty="0"/>
              <a:t>
              </a:t>
            </a:r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  <p:sp>
        <p:nvSpPr>
          <p:cNvPr id="8" name="TextBox 7"/>
          <p:cNvSpPr txBox="1"/>
          <p:nvPr/>
        </p:nvSpPr>
        <p:spPr>
          <a:xfrm>
            <a:off x="2196172" y="641226"/>
            <a:ext cx="41563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r"/>
            <a:r>
              <a:rPr lang="en-US" sz="1800" dirty="0">
                <a:solidFill>
                  <a:schemeClr val="accent6"/>
                </a:solidFill>
                <a:latin typeface="Wingdings 3" panose="05040102010807070707" pitchFamily="18" charset="2"/>
              </a:rPr>
              <a:t>z</a:t>
            </a:r>
            <a:endParaRPr lang="en-US" sz="1000" dirty="0">
              <a:solidFill>
                <a:schemeClr val="accent6"/>
              </a:solidFill>
              <a:latin typeface="MS Shell Dlg 2" panose="020B0604030504040204" pitchFamily="34" charset="0"/>
            </a:endParaRPr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" name="Rectangle 11"/>
          <p:cNvSpPr/>
          <p:nvPr/>
        </p:nvSpPr>
        <p:spPr>
          <a:xfrm>
            <a:off x="1004479" y="0"/>
            <a:ext cx="10372316" cy="6858000"/>
          </a:xfrm>
          <a:prstGeom prst="rect">
            <a:avLst/>
          </a:prstGeom>
          <a:solidFill>
            <a:schemeClr val="bg2">
              <a:alpha val="92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13" name="Rectangle 12"/>
          <p:cNvSpPr/>
          <p:nvPr/>
        </p:nvSpPr>
        <p:spPr>
          <a:xfrm>
            <a:off x="11377328" y="0"/>
            <a:ext cx="27432" cy="6858000"/>
          </a:xfrm>
          <a:prstGeom prst="rect">
            <a:avLst/>
          </a:prstGeom>
          <a:solidFill>
            <a:schemeClr val="accent6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21D9284-D300-4297-87F7-E791DCC15DB1}" type="datetimeFigureOut">
              <a:rPr lang="en-US" dirty="0"/>
              <a:t>7/7/2025</a:t>
            </a:fld>
            <a:endParaRPr lang="en-US" dirty="0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dirty="0"/>
              <a:t>
              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5" name="Rectangle 24"/>
          <p:cNvSpPr/>
          <p:nvPr/>
        </p:nvSpPr>
        <p:spPr>
          <a:xfrm>
            <a:off x="1004479" y="0"/>
            <a:ext cx="10372316" cy="6858000"/>
          </a:xfrm>
          <a:prstGeom prst="rect">
            <a:avLst/>
          </a:prstGeom>
          <a:solidFill>
            <a:schemeClr val="bg2">
              <a:alpha val="92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6" name="Rectangle 25"/>
          <p:cNvSpPr/>
          <p:nvPr/>
        </p:nvSpPr>
        <p:spPr>
          <a:xfrm>
            <a:off x="11377328" y="0"/>
            <a:ext cx="27432" cy="6858000"/>
          </a:xfrm>
          <a:prstGeom prst="rect">
            <a:avLst/>
          </a:prstGeom>
          <a:solidFill>
            <a:schemeClr val="accent6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10" name="TextBox 9"/>
          <p:cNvSpPr txBox="1"/>
          <p:nvPr/>
        </p:nvSpPr>
        <p:spPr>
          <a:xfrm>
            <a:off x="1554154" y="1127550"/>
            <a:ext cx="41563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r"/>
            <a:r>
              <a:rPr lang="en-US" sz="1800" dirty="0">
                <a:solidFill>
                  <a:schemeClr val="accent6"/>
                </a:solidFill>
                <a:latin typeface="Wingdings 3" panose="05040102010807070707" pitchFamily="18" charset="2"/>
              </a:rPr>
              <a:t>z</a:t>
            </a:r>
            <a:endParaRPr lang="en-US" sz="1000" dirty="0">
              <a:solidFill>
                <a:schemeClr val="accent6"/>
              </a:solidFill>
              <a:latin typeface="MS Shell Dlg 2" panose="020B0604030504040204" pitchFamily="34" charset="0"/>
            </a:endParaRPr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970323" y="1282451"/>
            <a:ext cx="2664361" cy="1903241"/>
          </a:xfrm>
        </p:spPr>
        <p:txBody>
          <a:bodyPr anchor="b">
            <a:normAutofit/>
          </a:bodyPr>
          <a:lstStyle>
            <a:lvl1pPr algn="l">
              <a:defRPr sz="24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120154" y="805818"/>
            <a:ext cx="5446278" cy="5244126"/>
          </a:xfrm>
        </p:spPr>
        <p:txBody>
          <a:bodyPr anchor="ctr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970322" y="3186154"/>
            <a:ext cx="2664361" cy="2386397"/>
          </a:xfrm>
        </p:spPr>
        <p:txBody>
          <a:bodyPr/>
          <a:lstStyle>
            <a:lvl1pPr marL="0" indent="0" algn="l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7D525BB-DA17-4BA0-B3C8-3AC3ABC827E6}" type="datetimeFigureOut">
              <a:rPr lang="en-US" dirty="0"/>
              <a:t>7/7/2025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dirty="0"/>
              <a:t>
              </a:t>
            </a:r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9" name="Rectangle 18"/>
          <p:cNvSpPr/>
          <p:nvPr/>
        </p:nvSpPr>
        <p:spPr>
          <a:xfrm>
            <a:off x="1004479" y="0"/>
            <a:ext cx="10372316" cy="6858000"/>
          </a:xfrm>
          <a:prstGeom prst="rect">
            <a:avLst/>
          </a:prstGeom>
          <a:solidFill>
            <a:schemeClr val="bg2">
              <a:alpha val="92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0" name="Rectangle 19"/>
          <p:cNvSpPr/>
          <p:nvPr/>
        </p:nvSpPr>
        <p:spPr>
          <a:xfrm>
            <a:off x="11377328" y="0"/>
            <a:ext cx="27432" cy="6858000"/>
          </a:xfrm>
          <a:prstGeom prst="rect">
            <a:avLst/>
          </a:prstGeom>
          <a:solidFill>
            <a:schemeClr val="accent6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6747062" y="3229"/>
            <a:ext cx="4629734" cy="6858000"/>
          </a:xfrm>
          <a:solidFill>
            <a:schemeClr val="tx1">
              <a:alpha val="10000"/>
            </a:schemeClr>
          </a:solidFill>
          <a:ln w="9525" cap="sq">
            <a:noFill/>
            <a:miter lim="800000"/>
          </a:ln>
          <a:effectLst/>
          <a:scene3d>
            <a:camera prst="orthographicFront"/>
            <a:lightRig rig="twoPt" dir="t">
              <a:rot lat="0" lon="0" rev="7200000"/>
            </a:lightRig>
          </a:scene3d>
          <a:sp3d>
            <a:bevelT w="25400" h="19050"/>
            <a:contourClr>
              <a:srgbClr val="FFFFFF"/>
            </a:contourClr>
          </a:sp3d>
        </p:spPr>
        <p:txBody>
          <a:bodyPr anchor="t">
            <a:normAutofit/>
          </a:bodyPr>
          <a:lstStyle>
            <a:lvl1pPr marL="0" indent="0" algn="ctr">
              <a:buNone/>
              <a:defRPr sz="28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10" name="TextBox 9"/>
          <p:cNvSpPr txBox="1"/>
          <p:nvPr/>
        </p:nvSpPr>
        <p:spPr>
          <a:xfrm>
            <a:off x="1554686" y="1127550"/>
            <a:ext cx="41563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r"/>
            <a:r>
              <a:rPr lang="en-US" sz="1800" dirty="0">
                <a:solidFill>
                  <a:schemeClr val="accent6"/>
                </a:solidFill>
                <a:latin typeface="Wingdings 3" panose="05040102010807070707" pitchFamily="18" charset="2"/>
              </a:rPr>
              <a:t>z</a:t>
            </a:r>
            <a:endParaRPr lang="en-US" sz="1000" dirty="0">
              <a:solidFill>
                <a:schemeClr val="accent6"/>
              </a:solidFill>
              <a:latin typeface="MS Shell Dlg 2" panose="020B0604030504040204" pitchFamily="34" charset="0"/>
            </a:endParaRPr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971241" y="1282452"/>
            <a:ext cx="3970986" cy="1900473"/>
          </a:xfrm>
        </p:spPr>
        <p:txBody>
          <a:bodyPr anchor="b">
            <a:normAutofit/>
          </a:bodyPr>
          <a:lstStyle>
            <a:lvl1pPr algn="l">
              <a:defRPr sz="3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970322" y="3182928"/>
            <a:ext cx="3971874" cy="2386394"/>
          </a:xfrm>
        </p:spPr>
        <p:txBody>
          <a:bodyPr>
            <a:normAutofit/>
          </a:bodyPr>
          <a:lstStyle>
            <a:lvl1pPr marL="0" indent="0" algn="l">
              <a:buNone/>
              <a:defRPr sz="20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16C4C9A-3960-41CF-A4E9-2A8FB932454B}" type="datetimeFigureOut">
              <a:rPr lang="en-US" dirty="0"/>
              <a:t>7/7/2025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dirty="0"/>
              <a:t>
              </a:t>
            </a:r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" name="Rectangle 13"/>
          <p:cNvSpPr/>
          <p:nvPr/>
        </p:nvSpPr>
        <p:spPr>
          <a:xfrm>
            <a:off x="1004479" y="0"/>
            <a:ext cx="10372316" cy="6858000"/>
          </a:xfrm>
          <a:prstGeom prst="rect">
            <a:avLst/>
          </a:prstGeom>
          <a:solidFill>
            <a:schemeClr val="bg2">
              <a:alpha val="92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15" name="Rectangle 14"/>
          <p:cNvSpPr/>
          <p:nvPr/>
        </p:nvSpPr>
        <p:spPr>
          <a:xfrm>
            <a:off x="11377328" y="0"/>
            <a:ext cx="27432" cy="6858000"/>
          </a:xfrm>
          <a:prstGeom prst="rect">
            <a:avLst/>
          </a:prstGeom>
          <a:solidFill>
            <a:schemeClr val="accent6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9" name="TextBox 8"/>
          <p:cNvSpPr txBox="1"/>
          <p:nvPr/>
        </p:nvSpPr>
        <p:spPr>
          <a:xfrm>
            <a:off x="2194236" y="641225"/>
            <a:ext cx="41563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r"/>
            <a:r>
              <a:rPr lang="en-US" sz="1800" dirty="0">
                <a:solidFill>
                  <a:schemeClr val="accent6"/>
                </a:solidFill>
                <a:latin typeface="Wingdings 3" panose="05040102010807070707" pitchFamily="18" charset="2"/>
              </a:rPr>
              <a:t>z</a:t>
            </a:r>
            <a:endParaRPr lang="en-US" sz="1000" dirty="0">
              <a:solidFill>
                <a:schemeClr val="accent6"/>
              </a:solidFill>
              <a:latin typeface="MS Shell Dlg 2" panose="020B0604030504040204" pitchFamily="34" charset="0"/>
            </a:endParaRPr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611808" y="808056"/>
            <a:ext cx="7954091" cy="1077229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857E33E-8B18-4087-B112-809917729534}" type="datetimeFigureOut">
              <a:rPr lang="en-US" dirty="0"/>
              <a:t>7/7/2025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dirty="0"/>
              <a:t>
              </a:t>
            </a: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" name="Rectangle 14"/>
          <p:cNvSpPr/>
          <p:nvPr/>
        </p:nvSpPr>
        <p:spPr>
          <a:xfrm>
            <a:off x="1004479" y="0"/>
            <a:ext cx="10372316" cy="6858000"/>
          </a:xfrm>
          <a:prstGeom prst="rect">
            <a:avLst/>
          </a:prstGeom>
          <a:solidFill>
            <a:schemeClr val="bg2">
              <a:alpha val="92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16" name="Rectangle 15"/>
          <p:cNvSpPr/>
          <p:nvPr/>
        </p:nvSpPr>
        <p:spPr>
          <a:xfrm>
            <a:off x="11377328" y="0"/>
            <a:ext cx="27432" cy="6858000"/>
          </a:xfrm>
          <a:prstGeom prst="rect">
            <a:avLst/>
          </a:prstGeom>
          <a:solidFill>
            <a:schemeClr val="accent6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9" name="TextBox 8"/>
          <p:cNvSpPr txBox="1"/>
          <p:nvPr/>
        </p:nvSpPr>
        <p:spPr>
          <a:xfrm rot="5400000">
            <a:off x="10337141" y="416061"/>
            <a:ext cx="41563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r"/>
            <a:r>
              <a:rPr lang="en-US" sz="1800" dirty="0">
                <a:solidFill>
                  <a:schemeClr val="accent6"/>
                </a:solidFill>
                <a:latin typeface="Wingdings 3" panose="05040102010807070707" pitchFamily="18" charset="2"/>
              </a:rPr>
              <a:t>z</a:t>
            </a:r>
            <a:endParaRPr lang="en-US" sz="1000" dirty="0">
              <a:solidFill>
                <a:schemeClr val="accent6"/>
              </a:solidFill>
              <a:latin typeface="MS Shell Dlg 2" panose="020B0604030504040204" pitchFamily="34" charset="0"/>
            </a:endParaRPr>
          </a:p>
        </p:txBody>
      </p:sp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9239380" y="805818"/>
            <a:ext cx="1326519" cy="5244126"/>
          </a:xfrm>
        </p:spPr>
        <p:txBody>
          <a:bodyPr vert="eaVert"/>
          <a:lstStyle>
            <a:lvl1pPr algn="l">
              <a:defRPr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2608751" y="970410"/>
            <a:ext cx="6466903" cy="5079534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3FFE419-2371-464F-8239-3959401C3561}" type="datetimeFigureOut">
              <a:rPr lang="en-US" dirty="0"/>
              <a:t>7/7/2025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dirty="0"/>
              <a:t>
              </a:t>
            </a: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2.pn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image" Target="../media/image3.png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tx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8" name="Picture 17"/>
          <p:cNvPicPr>
            <a:picLocks noChangeAspect="1"/>
          </p:cNvPicPr>
          <p:nvPr/>
        </p:nvPicPr>
        <p:blipFill>
          <a:blip r:embed="rId1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831794" y="2105202"/>
            <a:ext cx="9360205" cy="4752798"/>
          </a:xfrm>
          <a:prstGeom prst="rect">
            <a:avLst/>
          </a:prstGeom>
        </p:spPr>
      </p:pic>
      <p:pic>
        <p:nvPicPr>
          <p:cNvPr id="15" name="Picture 14"/>
          <p:cNvPicPr>
            <a:picLocks noChangeAspect="1"/>
          </p:cNvPicPr>
          <p:nvPr/>
        </p:nvPicPr>
        <p:blipFill>
          <a:blip r:embed="rId1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89867" cy="6858000"/>
          </a:xfrm>
          <a:prstGeom prst="rect">
            <a:avLst/>
          </a:prstGeom>
        </p:spPr>
      </p:pic>
      <p:sp>
        <p:nvSpPr>
          <p:cNvPr id="8" name="Rectangle 7"/>
          <p:cNvSpPr/>
          <p:nvPr/>
        </p:nvSpPr>
        <p:spPr>
          <a:xfrm>
            <a:off x="0" y="0"/>
            <a:ext cx="964174" cy="6858000"/>
          </a:xfrm>
          <a:prstGeom prst="rect">
            <a:avLst/>
          </a:prstGeom>
          <a:solidFill>
            <a:schemeClr val="bg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2611808" y="808056"/>
            <a:ext cx="7958331" cy="1077229"/>
          </a:xfrm>
          <a:prstGeom prst="rect">
            <a:avLst/>
          </a:prstGeo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2773599" y="2052116"/>
            <a:ext cx="7796540" cy="399782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 rot="5400000">
            <a:off x="-810065" y="5270604"/>
            <a:ext cx="2662729" cy="182880"/>
          </a:xfrm>
          <a:prstGeom prst="rect">
            <a:avLst/>
          </a:prstGeom>
        </p:spPr>
        <p:txBody>
          <a:bodyPr vert="horz" lIns="91440" tIns="18288" rIns="91440" bIns="45720" rtlCol="0" anchor="t"/>
          <a:lstStyle>
            <a:lvl1pPr algn="r">
              <a:defRPr sz="800">
                <a:solidFill>
                  <a:schemeClr val="tx1">
                    <a:tint val="75000"/>
                  </a:schemeClr>
                </a:solidFill>
                <a:latin typeface="+mn-lt"/>
              </a:defRPr>
            </a:lvl1pPr>
          </a:lstStyle>
          <a:p>
            <a:fld id="{3CBC1C18-307B-4F68-A007-B5B542270E8D}" type="datetimeFigureOut">
              <a:rPr lang="en-US" dirty="0"/>
              <a:t>7/7/2025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 rot="5400000">
            <a:off x="-2237130" y="3661144"/>
            <a:ext cx="5885352" cy="179176"/>
          </a:xfrm>
          <a:prstGeom prst="rect">
            <a:avLst/>
          </a:prstGeom>
        </p:spPr>
        <p:txBody>
          <a:bodyPr vert="horz" lIns="91440" tIns="45720" rIns="91440" bIns="18288" rtlCol="0" anchor="b"/>
          <a:lstStyle>
            <a:lvl1pPr algn="r">
              <a:defRPr sz="8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r>
              <a:rPr lang="en-US" dirty="0"/>
              <a:t>
              </a:t>
            </a: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158407" y="164592"/>
            <a:ext cx="636727" cy="322851"/>
          </a:xfrm>
          <a:prstGeom prst="rect">
            <a:avLst/>
          </a:prstGeom>
        </p:spPr>
        <p:txBody>
          <a:bodyPr vert="horz" lIns="91440" tIns="45720" rIns="45720" bIns="45720" rtlCol="0" anchor="ctr"/>
          <a:lstStyle>
            <a:lvl1pPr algn="r">
              <a:defRPr sz="18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6D22F896-40B5-4ADD-8801-0D06FADFA095}" type="slidenum">
              <a:rPr lang="en-US" dirty="0"/>
              <a:pPr/>
              <a:t>‹#›</a:t>
            </a:fld>
            <a:endParaRPr lang="en-US" dirty="0"/>
          </a:p>
        </p:txBody>
      </p:sp>
      <p:sp>
        <p:nvSpPr>
          <p:cNvPr id="57" name="Rectangle 56"/>
          <p:cNvSpPr/>
          <p:nvPr/>
        </p:nvSpPr>
        <p:spPr>
          <a:xfrm>
            <a:off x="962042" y="0"/>
            <a:ext cx="45719" cy="6858000"/>
          </a:xfrm>
          <a:prstGeom prst="rect">
            <a:avLst/>
          </a:prstGeom>
          <a:solidFill>
            <a:schemeClr val="accent6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</p:spTree>
  </p:cSld>
  <p:clrMap bg1="dk1" tx1="lt1" bg2="dk2" tx2="lt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hf sldNum="0" hdr="0" ftr="0" dt="0"/>
  <p:txStyles>
    <p:titleStyle>
      <a:lvl1pPr algn="r" defTabSz="914400" rtl="0" eaLnBrk="1" latinLnBrk="0" hangingPunct="1">
        <a:lnSpc>
          <a:spcPct val="90000"/>
        </a:lnSpc>
        <a:spcBef>
          <a:spcPct val="0"/>
        </a:spcBef>
        <a:buNone/>
        <a:defRPr sz="3400" b="0" i="0" kern="1200" cap="none">
          <a:solidFill>
            <a:schemeClr val="tx1"/>
          </a:solidFill>
          <a:effectLst/>
          <a:latin typeface="+mj-lt"/>
          <a:ea typeface="+mj-ea"/>
          <a:cs typeface="+mj-cs"/>
        </a:defRPr>
      </a:lvl1pPr>
    </p:titleStyle>
    <p:bodyStyle>
      <a:lvl1pPr marL="344488" indent="-344488" algn="l" defTabSz="914400" rtl="0" eaLnBrk="1" latinLnBrk="0" hangingPunct="1">
        <a:lnSpc>
          <a:spcPct val="120000"/>
        </a:lnSpc>
        <a:spcBef>
          <a:spcPts val="1000"/>
        </a:spcBef>
        <a:spcAft>
          <a:spcPts val="600"/>
        </a:spcAft>
        <a:buClr>
          <a:schemeClr val="accent6"/>
        </a:buClr>
        <a:buSzPct val="90000"/>
        <a:buFont typeface="Wingdings" panose="05000000000000000000" pitchFamily="2" charset="2"/>
        <a:buChar char="§"/>
        <a:defRPr sz="2000" kern="1200">
          <a:solidFill>
            <a:schemeClr val="tx1"/>
          </a:solidFill>
          <a:effectLst/>
          <a:latin typeface="+mn-lt"/>
          <a:ea typeface="+mn-ea"/>
          <a:cs typeface="+mn-cs"/>
        </a:defRPr>
      </a:lvl1pPr>
      <a:lvl2pPr marL="795338" indent="-338138" algn="l" defTabSz="914400" rtl="0" eaLnBrk="1" latinLnBrk="0" hangingPunct="1">
        <a:lnSpc>
          <a:spcPct val="120000"/>
        </a:lnSpc>
        <a:spcBef>
          <a:spcPts val="500"/>
        </a:spcBef>
        <a:spcAft>
          <a:spcPts val="600"/>
        </a:spcAft>
        <a:buClr>
          <a:schemeClr val="accent6"/>
        </a:buClr>
        <a:buSzPct val="90000"/>
        <a:buFont typeface="Wingdings" panose="05000000000000000000" pitchFamily="2" charset="2"/>
        <a:buChar char="§"/>
        <a:defRPr sz="1800" kern="1200">
          <a:solidFill>
            <a:schemeClr val="tx1"/>
          </a:solidFill>
          <a:effectLst/>
          <a:latin typeface="+mn-lt"/>
          <a:ea typeface="+mn-ea"/>
          <a:cs typeface="+mn-cs"/>
        </a:defRPr>
      </a:lvl2pPr>
      <a:lvl3pPr marL="1258888" indent="-344488" algn="l" defTabSz="914400" rtl="0" eaLnBrk="1" latinLnBrk="0" hangingPunct="1">
        <a:lnSpc>
          <a:spcPct val="120000"/>
        </a:lnSpc>
        <a:spcBef>
          <a:spcPts val="500"/>
        </a:spcBef>
        <a:spcAft>
          <a:spcPts val="600"/>
        </a:spcAft>
        <a:buClr>
          <a:schemeClr val="accent6"/>
        </a:buClr>
        <a:buSzPct val="90000"/>
        <a:buFont typeface="Wingdings" panose="05000000000000000000" pitchFamily="2" charset="2"/>
        <a:buChar char="§"/>
        <a:defRPr sz="1600" kern="1200">
          <a:solidFill>
            <a:schemeClr val="tx1"/>
          </a:solidFill>
          <a:effectLst/>
          <a:latin typeface="+mn-lt"/>
          <a:ea typeface="+mn-ea"/>
          <a:cs typeface="+mn-cs"/>
        </a:defRPr>
      </a:lvl3pPr>
      <a:lvl4pPr marL="1709738" indent="-338138" algn="l" defTabSz="914400" rtl="0" eaLnBrk="1" latinLnBrk="0" hangingPunct="1">
        <a:lnSpc>
          <a:spcPct val="120000"/>
        </a:lnSpc>
        <a:spcBef>
          <a:spcPts val="500"/>
        </a:spcBef>
        <a:spcAft>
          <a:spcPts val="600"/>
        </a:spcAft>
        <a:buClr>
          <a:schemeClr val="accent6"/>
        </a:buClr>
        <a:buSzPct val="90000"/>
        <a:buFont typeface="Wingdings" panose="05000000000000000000" pitchFamily="2" charset="2"/>
        <a:buChar char="§"/>
        <a:defRPr sz="1400" kern="1200">
          <a:solidFill>
            <a:schemeClr val="tx1"/>
          </a:solidFill>
          <a:effectLst/>
          <a:latin typeface="+mn-lt"/>
          <a:ea typeface="+mn-ea"/>
          <a:cs typeface="+mn-cs"/>
        </a:defRPr>
      </a:lvl4pPr>
      <a:lvl5pPr marL="2173288" indent="-344488" algn="l" defTabSz="914400" rtl="0" eaLnBrk="1" latinLnBrk="0" hangingPunct="1">
        <a:lnSpc>
          <a:spcPct val="120000"/>
        </a:lnSpc>
        <a:spcBef>
          <a:spcPts val="500"/>
        </a:spcBef>
        <a:spcAft>
          <a:spcPts val="600"/>
        </a:spcAft>
        <a:buClr>
          <a:schemeClr val="accent6"/>
        </a:buClr>
        <a:buSzPct val="90000"/>
        <a:buFont typeface="Wingdings" panose="05000000000000000000" pitchFamily="2" charset="2"/>
        <a:buChar char="§"/>
        <a:defRPr sz="1200" kern="1200">
          <a:solidFill>
            <a:schemeClr val="tx1"/>
          </a:solidFill>
          <a:effectLst/>
          <a:latin typeface="+mn-lt"/>
          <a:ea typeface="+mn-ea"/>
          <a:cs typeface="+mn-cs"/>
        </a:defRPr>
      </a:lvl5pPr>
      <a:lvl6pPr marL="2642616" indent="-338328" algn="l" defTabSz="914400" rtl="0" eaLnBrk="1" latinLnBrk="0" hangingPunct="1">
        <a:lnSpc>
          <a:spcPct val="120000"/>
        </a:lnSpc>
        <a:spcBef>
          <a:spcPts val="500"/>
        </a:spcBef>
        <a:spcAft>
          <a:spcPts val="600"/>
        </a:spcAft>
        <a:buClr>
          <a:schemeClr val="accent6"/>
        </a:buClr>
        <a:buSzPct val="90000"/>
        <a:buFont typeface="Wingdings" panose="05000000000000000000" pitchFamily="2" charset="2"/>
        <a:buChar char="§"/>
        <a:defRPr sz="1200" kern="1200" baseline="0">
          <a:solidFill>
            <a:schemeClr val="tx1"/>
          </a:solidFill>
          <a:effectLst/>
          <a:latin typeface="+mn-lt"/>
          <a:ea typeface="+mn-ea"/>
          <a:cs typeface="+mn-cs"/>
        </a:defRPr>
      </a:lvl6pPr>
      <a:lvl7pPr marL="3108960" indent="-338328" algn="l" defTabSz="914400" rtl="0" eaLnBrk="1" latinLnBrk="0" hangingPunct="1">
        <a:lnSpc>
          <a:spcPct val="120000"/>
        </a:lnSpc>
        <a:spcBef>
          <a:spcPts val="500"/>
        </a:spcBef>
        <a:spcAft>
          <a:spcPts val="600"/>
        </a:spcAft>
        <a:buClr>
          <a:schemeClr val="accent6"/>
        </a:buClr>
        <a:buSzPct val="90000"/>
        <a:buFont typeface="Wingdings" panose="05000000000000000000" pitchFamily="2" charset="2"/>
        <a:buChar char="§"/>
        <a:defRPr sz="1200" kern="1200" baseline="0">
          <a:solidFill>
            <a:schemeClr val="tx1"/>
          </a:solidFill>
          <a:effectLst/>
          <a:latin typeface="+mn-lt"/>
          <a:ea typeface="+mn-ea"/>
          <a:cs typeface="+mn-cs"/>
        </a:defRPr>
      </a:lvl7pPr>
      <a:lvl8pPr marL="3575304" indent="-338328" algn="l" defTabSz="914400" rtl="0" eaLnBrk="1" latinLnBrk="0" hangingPunct="1">
        <a:lnSpc>
          <a:spcPct val="120000"/>
        </a:lnSpc>
        <a:spcBef>
          <a:spcPts val="500"/>
        </a:spcBef>
        <a:spcAft>
          <a:spcPts val="600"/>
        </a:spcAft>
        <a:buClr>
          <a:schemeClr val="accent6"/>
        </a:buClr>
        <a:buSzPct val="90000"/>
        <a:buFont typeface="Wingdings" panose="05000000000000000000" pitchFamily="2" charset="2"/>
        <a:buChar char="§"/>
        <a:defRPr sz="1200" kern="1200" baseline="0">
          <a:solidFill>
            <a:schemeClr val="tx1"/>
          </a:solidFill>
          <a:effectLst/>
          <a:latin typeface="+mn-lt"/>
          <a:ea typeface="+mn-ea"/>
          <a:cs typeface="+mn-cs"/>
        </a:defRPr>
      </a:lvl8pPr>
      <a:lvl9pPr marL="4041648" indent="-338328" algn="l" defTabSz="914400" rtl="0" eaLnBrk="1" latinLnBrk="0" hangingPunct="1">
        <a:lnSpc>
          <a:spcPct val="120000"/>
        </a:lnSpc>
        <a:spcBef>
          <a:spcPts val="500"/>
        </a:spcBef>
        <a:spcAft>
          <a:spcPts val="600"/>
        </a:spcAft>
        <a:buClr>
          <a:schemeClr val="accent6"/>
        </a:buClr>
        <a:buSzPct val="90000"/>
        <a:buFont typeface="Wingdings" panose="05000000000000000000" pitchFamily="2" charset="2"/>
        <a:buChar char="§"/>
        <a:defRPr sz="1200" kern="1200" baseline="0">
          <a:solidFill>
            <a:schemeClr val="tx1"/>
          </a:solidFill>
          <a:effectLst/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linkedin.com/in/griha-council-9aa00a94/" TargetMode="External"/><Relationship Id="rId2" Type="http://schemas.openxmlformats.org/officeDocument/2006/relationships/hyperlink" Target="mailto:griha.awards@gmail.com" TargetMode="External"/><Relationship Id="rId1" Type="http://schemas.openxmlformats.org/officeDocument/2006/relationships/slideLayout" Target="../slideLayouts/slideLayout2.xml"/><Relationship Id="rId6" Type="http://schemas.openxmlformats.org/officeDocument/2006/relationships/hyperlink" Target="https://x.com/grihacouncil?s=21&amp;t=bBwkW-oCEPwmc0_4M9NSig" TargetMode="External"/><Relationship Id="rId5" Type="http://schemas.openxmlformats.org/officeDocument/2006/relationships/hyperlink" Target="https://www.instagram.com/grihacouncil/?igshid=MTRrdWVkNjR6MDFjcA%3D%3D&amp;utm_source=qr" TargetMode="External"/><Relationship Id="rId4" Type="http://schemas.openxmlformats.org/officeDocument/2006/relationships/hyperlink" Target="https://www.facebook.com/griha.council/" TargetMode="Externa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8" Type="http://schemas.openxmlformats.org/officeDocument/2006/relationships/diagramLayout" Target="../diagrams/layout2.xml"/><Relationship Id="rId3" Type="http://schemas.openxmlformats.org/officeDocument/2006/relationships/diagramLayout" Target="../diagrams/layout1.xml"/><Relationship Id="rId7" Type="http://schemas.openxmlformats.org/officeDocument/2006/relationships/diagramData" Target="../diagrams/data2.xml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1.xml"/><Relationship Id="rId11" Type="http://schemas.microsoft.com/office/2007/relationships/diagramDrawing" Target="../diagrams/drawing2.xml"/><Relationship Id="rId5" Type="http://schemas.openxmlformats.org/officeDocument/2006/relationships/diagramColors" Target="../diagrams/colors1.xml"/><Relationship Id="rId10" Type="http://schemas.openxmlformats.org/officeDocument/2006/relationships/diagramColors" Target="../diagrams/colors2.xml"/><Relationship Id="rId4" Type="http://schemas.openxmlformats.org/officeDocument/2006/relationships/diagramQuickStyle" Target="../diagrams/quickStyle1.xml"/><Relationship Id="rId9" Type="http://schemas.openxmlformats.org/officeDocument/2006/relationships/diagramQuickStyle" Target="../diagrams/quickStyle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g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>
          <a:gsLst>
            <a:gs pos="16000">
              <a:srgbClr val="CCECFF"/>
            </a:gs>
            <a:gs pos="64000">
              <a:schemeClr val="bg2"/>
            </a:gs>
            <a:gs pos="100000">
              <a:schemeClr val="tx1"/>
            </a:gs>
          </a:gsLst>
          <a:lin ang="16200000" scaled="1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Picture 6" descr="A collage of photos of buildings&#10;&#10;Description automatically generated">
            <a:extLst>
              <a:ext uri="{FF2B5EF4-FFF2-40B4-BE49-F238E27FC236}">
                <a16:creationId xmlns:a16="http://schemas.microsoft.com/office/drawing/2014/main" id="{2691AF83-6314-4BDC-04BC-2F67A79B3C4C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8" name="Rectangle 7">
            <a:extLst>
              <a:ext uri="{FF2B5EF4-FFF2-40B4-BE49-F238E27FC236}">
                <a16:creationId xmlns:a16="http://schemas.microsoft.com/office/drawing/2014/main" id="{87265F65-DA63-2DA3-EBA9-13052FE19A47}"/>
              </a:ext>
            </a:extLst>
          </p:cNvPr>
          <p:cNvSpPr/>
          <p:nvPr/>
        </p:nvSpPr>
        <p:spPr>
          <a:xfrm>
            <a:off x="2454442" y="5919537"/>
            <a:ext cx="6849979" cy="513347"/>
          </a:xfrm>
          <a:prstGeom prst="rect">
            <a:avLst/>
          </a:prstGeom>
          <a:solidFill>
            <a:schemeClr val="accent4">
              <a:lumMod val="60000"/>
              <a:lumOff val="40000"/>
            </a:schemeClr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sz="2400" b="1" dirty="0">
                <a:solidFill>
                  <a:schemeClr val="bg1"/>
                </a:solidFill>
              </a:rPr>
              <a:t>FOR GRIHA REGISTERED PROJECTS</a:t>
            </a:r>
            <a:endParaRPr lang="en-IN" sz="2400" b="1" dirty="0">
              <a:solidFill>
                <a:schemeClr val="bg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760750127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02B8A40-1658-0EAC-4A3A-27DE79FD21B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954294" y="874317"/>
            <a:ext cx="7958331" cy="1077229"/>
          </a:xfrm>
        </p:spPr>
        <p:txBody>
          <a:bodyPr/>
          <a:lstStyle/>
          <a:p>
            <a:r>
              <a:rPr lang="en-US" dirty="0">
                <a:solidFill>
                  <a:schemeClr val="bg1"/>
                </a:solidFill>
              </a:rPr>
              <a:t>Guidelines</a:t>
            </a:r>
            <a:endParaRPr lang="en-IN" dirty="0">
              <a:solidFill>
                <a:schemeClr val="bg1"/>
              </a:solidFill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045755B-81E6-53C4-127E-18D77C56E2E8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219200" y="2042697"/>
            <a:ext cx="9982199" cy="4916557"/>
          </a:xfrm>
        </p:spPr>
        <p:txBody>
          <a:bodyPr>
            <a:normAutofit fontScale="25000" lnSpcReduction="20000"/>
          </a:bodyPr>
          <a:lstStyle/>
          <a:p>
            <a:pPr marL="514350" indent="-514350">
              <a:lnSpc>
                <a:spcPct val="150000"/>
              </a:lnSpc>
              <a:buFont typeface="+mj-lt"/>
              <a:buAutoNum type="arabicPeriod"/>
            </a:pPr>
            <a:r>
              <a:rPr lang="en-US" sz="6400" dirty="0">
                <a:solidFill>
                  <a:schemeClr val="bg1"/>
                </a:solidFill>
                <a:latin typeface="Cambria" panose="02040503050406030204" pitchFamily="18" charset="0"/>
                <a:ea typeface="Cambria" panose="02040503050406030204" pitchFamily="18" charset="0"/>
              </a:rPr>
              <a:t>For participation in the aforementioned award category, the project team should fill the presentation template that is given with the guidelines, in .pptx format.</a:t>
            </a:r>
          </a:p>
          <a:p>
            <a:pPr marL="514350" indent="-514350">
              <a:lnSpc>
                <a:spcPct val="150000"/>
              </a:lnSpc>
              <a:buFont typeface="+mj-lt"/>
              <a:buAutoNum type="arabicPeriod"/>
            </a:pPr>
            <a:r>
              <a:rPr lang="en-US" sz="6400" dirty="0">
                <a:solidFill>
                  <a:schemeClr val="bg1"/>
                </a:solidFill>
                <a:latin typeface="Cambria" panose="02040503050406030204" pitchFamily="18" charset="0"/>
                <a:ea typeface="Cambria" panose="02040503050406030204" pitchFamily="18" charset="0"/>
              </a:rPr>
              <a:t>Project team must explain their strategies as per the instructions given under in the subsequent slides and support it with pictures. </a:t>
            </a:r>
          </a:p>
          <a:p>
            <a:pPr marL="514350" indent="-514350">
              <a:lnSpc>
                <a:spcPct val="150000"/>
              </a:lnSpc>
              <a:buFont typeface="+mj-lt"/>
              <a:buAutoNum type="arabicPeriod"/>
            </a:pPr>
            <a:r>
              <a:rPr lang="en-US" sz="6400" dirty="0">
                <a:solidFill>
                  <a:schemeClr val="bg1"/>
                </a:solidFill>
                <a:latin typeface="Cambria" panose="02040503050406030204" pitchFamily="18" charset="0"/>
                <a:ea typeface="Cambria" panose="02040503050406030204" pitchFamily="18" charset="0"/>
              </a:rPr>
              <a:t>Separate presentations for each attempted category need to be submitted.</a:t>
            </a:r>
          </a:p>
          <a:p>
            <a:pPr marL="514350" indent="-514350">
              <a:lnSpc>
                <a:spcPct val="150000"/>
              </a:lnSpc>
              <a:buFont typeface="+mj-lt"/>
              <a:buAutoNum type="arabicPeriod"/>
            </a:pPr>
            <a:r>
              <a:rPr lang="en-US" sz="6400" dirty="0">
                <a:solidFill>
                  <a:schemeClr val="bg1"/>
                </a:solidFill>
                <a:latin typeface="Cambria" panose="02040503050406030204" pitchFamily="18" charset="0"/>
                <a:ea typeface="Cambria" panose="02040503050406030204" pitchFamily="18" charset="0"/>
              </a:rPr>
              <a:t>The project team may mention their ongoing or completed interventions. </a:t>
            </a:r>
          </a:p>
          <a:p>
            <a:pPr marL="514350" indent="-514350">
              <a:lnSpc>
                <a:spcPct val="150000"/>
              </a:lnSpc>
              <a:buFont typeface="+mj-lt"/>
              <a:buAutoNum type="arabicPeriod"/>
            </a:pPr>
            <a:r>
              <a:rPr lang="en-US" sz="6400" dirty="0">
                <a:solidFill>
                  <a:schemeClr val="bg1"/>
                </a:solidFill>
                <a:latin typeface="Cambria" panose="02040503050406030204" pitchFamily="18" charset="0"/>
                <a:ea typeface="Cambria" panose="02040503050406030204" pitchFamily="18" charset="0"/>
              </a:rPr>
              <a:t>Winners will be felicitated during the 17</a:t>
            </a:r>
            <a:r>
              <a:rPr lang="en-US" sz="6400" baseline="30000" dirty="0">
                <a:solidFill>
                  <a:schemeClr val="bg1"/>
                </a:solidFill>
                <a:latin typeface="Cambria" panose="02040503050406030204" pitchFamily="18" charset="0"/>
                <a:ea typeface="Cambria" panose="02040503050406030204" pitchFamily="18" charset="0"/>
              </a:rPr>
              <a:t>th</a:t>
            </a:r>
            <a:r>
              <a:rPr lang="en-US" sz="6400" dirty="0">
                <a:solidFill>
                  <a:schemeClr val="bg1"/>
                </a:solidFill>
                <a:latin typeface="Cambria" panose="02040503050406030204" pitchFamily="18" charset="0"/>
                <a:ea typeface="Cambria" panose="02040503050406030204" pitchFamily="18" charset="0"/>
              </a:rPr>
              <a:t> GRIHA Summit </a:t>
            </a:r>
            <a:r>
              <a:rPr lang="en-US" sz="6400">
                <a:solidFill>
                  <a:schemeClr val="bg1"/>
                </a:solidFill>
                <a:latin typeface="Cambria" panose="02040503050406030204" pitchFamily="18" charset="0"/>
                <a:ea typeface="Cambria" panose="02040503050406030204" pitchFamily="18" charset="0"/>
              </a:rPr>
              <a:t>on </a:t>
            </a:r>
            <a:r>
              <a:rPr lang="en-US" sz="6400" u="sng">
                <a:solidFill>
                  <a:schemeClr val="bg1"/>
                </a:solidFill>
                <a:latin typeface="Cambria" panose="02040503050406030204" pitchFamily="18" charset="0"/>
                <a:ea typeface="Cambria" panose="02040503050406030204" pitchFamily="18" charset="0"/>
              </a:rPr>
              <a:t>the </a:t>
            </a:r>
            <a:r>
              <a:rPr lang="en-US" sz="6400" u="sng" dirty="0">
                <a:solidFill>
                  <a:schemeClr val="bg1"/>
                </a:solidFill>
                <a:latin typeface="Cambria" panose="02040503050406030204" pitchFamily="18" charset="0"/>
                <a:ea typeface="Cambria" panose="02040503050406030204" pitchFamily="18" charset="0"/>
              </a:rPr>
              <a:t>3rd and 4th November 2025</a:t>
            </a:r>
          </a:p>
          <a:p>
            <a:pPr marL="514350" indent="-514350">
              <a:lnSpc>
                <a:spcPct val="150000"/>
              </a:lnSpc>
              <a:buFont typeface="+mj-lt"/>
              <a:buAutoNum type="arabicPeriod"/>
            </a:pPr>
            <a:r>
              <a:rPr lang="en-US" sz="6400" dirty="0">
                <a:solidFill>
                  <a:schemeClr val="bg1"/>
                </a:solidFill>
                <a:latin typeface="Cambria" panose="02040503050406030204" pitchFamily="18" charset="0"/>
                <a:ea typeface="Cambria" panose="02040503050406030204" pitchFamily="18" charset="0"/>
              </a:rPr>
              <a:t>Please submit your entries at </a:t>
            </a:r>
            <a:r>
              <a:rPr lang="en-US" sz="6400" b="1" dirty="0">
                <a:solidFill>
                  <a:schemeClr val="bg1"/>
                </a:solidFill>
                <a:latin typeface="Cambria" panose="02040503050406030204" pitchFamily="18" charset="0"/>
                <a:ea typeface="Cambria" panose="02040503050406030204" pitchFamily="18" charset="0"/>
                <a:hlinkClick r:id="rId2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griha.awards@gmail.com</a:t>
            </a:r>
            <a:r>
              <a:rPr lang="en-US" sz="6400" b="1" dirty="0">
                <a:solidFill>
                  <a:schemeClr val="bg1"/>
                </a:solidFill>
                <a:latin typeface="Cambria" panose="02040503050406030204" pitchFamily="18" charset="0"/>
                <a:ea typeface="Cambria" panose="02040503050406030204" pitchFamily="18" charset="0"/>
              </a:rPr>
              <a:t> </a:t>
            </a:r>
            <a:r>
              <a:rPr lang="en-US" sz="6400" dirty="0">
                <a:solidFill>
                  <a:schemeClr val="bg1"/>
                </a:solidFill>
                <a:latin typeface="Cambria" panose="02040503050406030204" pitchFamily="18" charset="0"/>
                <a:ea typeface="Cambria" panose="02040503050406030204" pitchFamily="18" charset="0"/>
              </a:rPr>
              <a:t>on or before </a:t>
            </a:r>
            <a:r>
              <a:rPr lang="en-US" sz="6400" b="1" u="sng" dirty="0">
                <a:solidFill>
                  <a:schemeClr val="bg1"/>
                </a:solidFill>
                <a:latin typeface="Cambria" panose="02040503050406030204" pitchFamily="18" charset="0"/>
                <a:ea typeface="Cambria" panose="02040503050406030204" pitchFamily="18" charset="0"/>
              </a:rPr>
              <a:t>23</a:t>
            </a:r>
            <a:r>
              <a:rPr lang="en-US" sz="6400" b="1" u="sng" baseline="30000" dirty="0">
                <a:solidFill>
                  <a:schemeClr val="bg1"/>
                </a:solidFill>
                <a:latin typeface="Cambria" panose="02040503050406030204" pitchFamily="18" charset="0"/>
                <a:ea typeface="Cambria" panose="02040503050406030204" pitchFamily="18" charset="0"/>
              </a:rPr>
              <a:t>rd</a:t>
            </a:r>
            <a:r>
              <a:rPr lang="en-US" sz="6400" b="1" u="sng" dirty="0">
                <a:solidFill>
                  <a:schemeClr val="bg1"/>
                </a:solidFill>
                <a:latin typeface="Cambria" panose="02040503050406030204" pitchFamily="18" charset="0"/>
                <a:ea typeface="Cambria" panose="02040503050406030204" pitchFamily="18" charset="0"/>
              </a:rPr>
              <a:t> September 2025</a:t>
            </a:r>
            <a:r>
              <a:rPr lang="en-US" sz="6400" b="1" dirty="0">
                <a:solidFill>
                  <a:schemeClr val="bg1"/>
                </a:solidFill>
                <a:latin typeface="Cambria" panose="02040503050406030204" pitchFamily="18" charset="0"/>
                <a:ea typeface="Cambria" panose="02040503050406030204" pitchFamily="18" charset="0"/>
              </a:rPr>
              <a:t>.</a:t>
            </a:r>
          </a:p>
          <a:p>
            <a:pPr marL="514350" indent="-514350">
              <a:lnSpc>
                <a:spcPct val="150000"/>
              </a:lnSpc>
              <a:buFont typeface="+mj-lt"/>
              <a:buAutoNum type="arabicPeriod"/>
            </a:pPr>
            <a:r>
              <a:rPr lang="en-US" sz="6400" dirty="0">
                <a:solidFill>
                  <a:schemeClr val="bg1"/>
                </a:solidFill>
                <a:latin typeface="Cambria" panose="02040503050406030204" pitchFamily="18" charset="0"/>
                <a:ea typeface="Cambria" panose="02040503050406030204" pitchFamily="18" charset="0"/>
              </a:rPr>
              <a:t>For any further queries, please get in touch with us at </a:t>
            </a:r>
            <a:r>
              <a:rPr lang="en-US" sz="6400" dirty="0">
                <a:solidFill>
                  <a:schemeClr val="bg1"/>
                </a:solidFill>
                <a:latin typeface="Cambria" panose="02040503050406030204" pitchFamily="18" charset="0"/>
                <a:ea typeface="Cambria" panose="02040503050406030204" pitchFamily="18" charset="0"/>
                <a:hlinkClick r:id="rId2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griha.awards@gmail.com</a:t>
            </a:r>
            <a:r>
              <a:rPr lang="en-US" sz="6400" dirty="0">
                <a:solidFill>
                  <a:schemeClr val="bg1"/>
                </a:solidFill>
                <a:latin typeface="Cambria" panose="02040503050406030204" pitchFamily="18" charset="0"/>
                <a:ea typeface="Cambria" panose="02040503050406030204" pitchFamily="18" charset="0"/>
              </a:rPr>
              <a:t>.</a:t>
            </a:r>
          </a:p>
          <a:p>
            <a:pPr marL="514350" indent="-514350">
              <a:lnSpc>
                <a:spcPct val="150000"/>
              </a:lnSpc>
              <a:buFont typeface="+mj-lt"/>
              <a:buAutoNum type="arabicPeriod"/>
            </a:pPr>
            <a:r>
              <a:rPr lang="en-US" sz="6400" dirty="0">
                <a:solidFill>
                  <a:schemeClr val="bg1"/>
                </a:solidFill>
                <a:latin typeface="Cambria" panose="02040503050406030204" pitchFamily="18" charset="0"/>
                <a:ea typeface="Cambria" panose="02040503050406030204" pitchFamily="18" charset="0"/>
              </a:rPr>
              <a:t>Connect on our social media handles for updates</a:t>
            </a:r>
          </a:p>
          <a:p>
            <a:pPr algn="l" fontAlgn="base"/>
            <a:r>
              <a:rPr lang="en-US" sz="6400" b="0" i="0" u="sng" dirty="0">
                <a:solidFill>
                  <a:srgbClr val="00B0F0"/>
                </a:solidFill>
                <a:effectLst/>
                <a:highlight>
                  <a:srgbClr val="FFFFFF"/>
                </a:highlight>
                <a:latin typeface="Cambria" panose="02040503050406030204" pitchFamily="18" charset="0"/>
                <a:ea typeface="Cambria" panose="02040503050406030204" pitchFamily="18" charset="0"/>
                <a:hlinkClick r:id="rId3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LinkedIn</a:t>
            </a:r>
            <a:r>
              <a:rPr lang="en-US" sz="6400" b="0" i="0" dirty="0">
                <a:solidFill>
                  <a:srgbClr val="00B0F0"/>
                </a:solidFill>
                <a:effectLst/>
                <a:highlight>
                  <a:srgbClr val="FFFFFF"/>
                </a:highlight>
                <a:latin typeface="Cambria" panose="02040503050406030204" pitchFamily="18" charset="0"/>
                <a:ea typeface="Cambria" panose="02040503050406030204" pitchFamily="18" charset="0"/>
              </a:rPr>
              <a:t>  |  </a:t>
            </a:r>
            <a:r>
              <a:rPr lang="en-US" sz="6400" b="0" i="0" u="sng" dirty="0">
                <a:solidFill>
                  <a:srgbClr val="00B0F0"/>
                </a:solidFill>
                <a:effectLst/>
                <a:highlight>
                  <a:srgbClr val="FFFFFF"/>
                </a:highlight>
                <a:latin typeface="Cambria" panose="02040503050406030204" pitchFamily="18" charset="0"/>
                <a:ea typeface="Cambria" panose="02040503050406030204" pitchFamily="18" charset="0"/>
                <a:hlinkClick r:id="rId4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Facebook</a:t>
            </a:r>
            <a:r>
              <a:rPr lang="en-US" sz="6400" b="0" i="0" dirty="0">
                <a:solidFill>
                  <a:srgbClr val="00B0F0"/>
                </a:solidFill>
                <a:effectLst/>
                <a:highlight>
                  <a:srgbClr val="FFFFFF"/>
                </a:highlight>
                <a:latin typeface="Cambria" panose="02040503050406030204" pitchFamily="18" charset="0"/>
                <a:ea typeface="Cambria" panose="02040503050406030204" pitchFamily="18" charset="0"/>
              </a:rPr>
              <a:t>  |  </a:t>
            </a:r>
            <a:r>
              <a:rPr lang="en-US" sz="6400" b="0" i="0" u="sng" dirty="0">
                <a:solidFill>
                  <a:srgbClr val="00B0F0"/>
                </a:solidFill>
                <a:effectLst/>
                <a:highlight>
                  <a:srgbClr val="FFFFFF"/>
                </a:highlight>
                <a:latin typeface="Cambria" panose="02040503050406030204" pitchFamily="18" charset="0"/>
                <a:ea typeface="Cambria" panose="02040503050406030204" pitchFamily="18" charset="0"/>
                <a:hlinkClick r:id="rId5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Instagram</a:t>
            </a:r>
            <a:r>
              <a:rPr lang="en-US" sz="6400" b="0" i="0" dirty="0">
                <a:solidFill>
                  <a:srgbClr val="00B0F0"/>
                </a:solidFill>
                <a:effectLst/>
                <a:highlight>
                  <a:srgbClr val="FFFFFF"/>
                </a:highlight>
                <a:latin typeface="Cambria" panose="02040503050406030204" pitchFamily="18" charset="0"/>
                <a:ea typeface="Cambria" panose="02040503050406030204" pitchFamily="18" charset="0"/>
              </a:rPr>
              <a:t>  |  </a:t>
            </a:r>
            <a:r>
              <a:rPr lang="en-US" sz="6400" b="0" i="0" u="sng" dirty="0">
                <a:solidFill>
                  <a:srgbClr val="00B0F0"/>
                </a:solidFill>
                <a:effectLst/>
                <a:highlight>
                  <a:srgbClr val="FFFFFF"/>
                </a:highlight>
                <a:latin typeface="Cambria" panose="02040503050406030204" pitchFamily="18" charset="0"/>
                <a:ea typeface="Cambria" panose="02040503050406030204" pitchFamily="18" charset="0"/>
                <a:hlinkClick r:id="rId6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X (Formerly Twitter)</a:t>
            </a:r>
            <a:endParaRPr lang="en-US" sz="6400" b="0" i="0" dirty="0">
              <a:solidFill>
                <a:srgbClr val="00B0F0"/>
              </a:solidFill>
              <a:effectLst/>
              <a:highlight>
                <a:srgbClr val="FFFFFF"/>
              </a:highlight>
              <a:latin typeface="Cambria" panose="02040503050406030204" pitchFamily="18" charset="0"/>
              <a:ea typeface="Cambria" panose="02040503050406030204" pitchFamily="18" charset="0"/>
            </a:endParaRPr>
          </a:p>
          <a:p>
            <a:pPr marL="0" indent="0">
              <a:lnSpc>
                <a:spcPct val="150000"/>
              </a:lnSpc>
              <a:buNone/>
            </a:pPr>
            <a:endParaRPr lang="en-US" sz="2900" dirty="0">
              <a:solidFill>
                <a:schemeClr val="bg1"/>
              </a:solidFill>
              <a:latin typeface="Cambria" panose="02040503050406030204" pitchFamily="18" charset="0"/>
              <a:ea typeface="Cambria" panose="02040503050406030204" pitchFamily="18" charset="0"/>
            </a:endParaRPr>
          </a:p>
          <a:p>
            <a:endParaRPr lang="en-IN" dirty="0"/>
          </a:p>
        </p:txBody>
      </p:sp>
      <p:sp>
        <p:nvSpPr>
          <p:cNvPr id="4" name="Rectangle 3">
            <a:extLst>
              <a:ext uri="{FF2B5EF4-FFF2-40B4-BE49-F238E27FC236}">
                <a16:creationId xmlns:a16="http://schemas.microsoft.com/office/drawing/2014/main" id="{DC9AC56D-F79D-0776-825C-E20467796761}"/>
              </a:ext>
            </a:extLst>
          </p:cNvPr>
          <p:cNvSpPr/>
          <p:nvPr/>
        </p:nvSpPr>
        <p:spPr>
          <a:xfrm>
            <a:off x="11364686" y="0"/>
            <a:ext cx="827314" cy="6858000"/>
          </a:xfrm>
          <a:prstGeom prst="rect">
            <a:avLst/>
          </a:prstGeom>
          <a:solidFill>
            <a:schemeClr val="accent4">
              <a:lumMod val="60000"/>
              <a:lumOff val="40000"/>
            </a:schemeClr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IN"/>
          </a:p>
        </p:txBody>
      </p:sp>
    </p:spTree>
    <p:extLst>
      <p:ext uri="{BB962C8B-B14F-4D97-AF65-F5344CB8AC3E}">
        <p14:creationId xmlns:p14="http://schemas.microsoft.com/office/powerpoint/2010/main" val="3131202925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02B8A40-1658-0EAC-4A3A-27DE79FD21B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954294" y="874317"/>
            <a:ext cx="7958331" cy="1077229"/>
          </a:xfrm>
        </p:spPr>
        <p:txBody>
          <a:bodyPr/>
          <a:lstStyle/>
          <a:p>
            <a:r>
              <a:rPr lang="en-US" dirty="0">
                <a:solidFill>
                  <a:schemeClr val="bg1"/>
                </a:solidFill>
              </a:rPr>
              <a:t>Project brief</a:t>
            </a:r>
            <a:endParaRPr lang="en-IN" dirty="0">
              <a:solidFill>
                <a:schemeClr val="bg1"/>
              </a:solidFill>
            </a:endParaRPr>
          </a:p>
        </p:txBody>
      </p:sp>
      <p:graphicFrame>
        <p:nvGraphicFramePr>
          <p:cNvPr id="4" name="Table 5">
            <a:extLst>
              <a:ext uri="{FF2B5EF4-FFF2-40B4-BE49-F238E27FC236}">
                <a16:creationId xmlns:a16="http://schemas.microsoft.com/office/drawing/2014/main" id="{30FD5F03-8D15-FE94-C094-A3D37681E165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4111174087"/>
              </p:ext>
            </p:extLst>
          </p:nvPr>
        </p:nvGraphicFramePr>
        <p:xfrm>
          <a:off x="2197894" y="1603340"/>
          <a:ext cx="7796212" cy="4719320"/>
        </p:xfrm>
        <a:graphic>
          <a:graphicData uri="http://schemas.openxmlformats.org/drawingml/2006/table">
            <a:tbl>
              <a:tblPr firstRow="1" bandRow="1">
                <a:tableStyleId>{00A15C55-8517-42AA-B614-E9B94910E393}</a:tableStyleId>
              </a:tblPr>
              <a:tblGrid>
                <a:gridCol w="4825758">
                  <a:extLst>
                    <a:ext uri="{9D8B030D-6E8A-4147-A177-3AD203B41FA5}">
                      <a16:colId xmlns:a16="http://schemas.microsoft.com/office/drawing/2014/main" val="1174631388"/>
                    </a:ext>
                  </a:extLst>
                </a:gridCol>
                <a:gridCol w="2970454">
                  <a:extLst>
                    <a:ext uri="{9D8B030D-6E8A-4147-A177-3AD203B41FA5}">
                      <a16:colId xmlns:a16="http://schemas.microsoft.com/office/drawing/2014/main" val="1681780322"/>
                    </a:ext>
                  </a:extLst>
                </a:gridCol>
              </a:tblGrid>
              <a:tr h="370840">
                <a:tc>
                  <a:txBody>
                    <a:bodyPr/>
                    <a:lstStyle/>
                    <a:p>
                      <a:endParaRPr lang="en-IN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IN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3281263345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US" dirty="0"/>
                        <a:t>Name of the project</a:t>
                      </a:r>
                      <a:endParaRPr lang="en-IN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IN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3656247982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US" dirty="0"/>
                        <a:t>GRIHA project code</a:t>
                      </a:r>
                      <a:endParaRPr lang="en-IN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IN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3418652641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US" dirty="0"/>
                        <a:t>Location</a:t>
                      </a:r>
                      <a:endParaRPr lang="en-IN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IN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203436342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US" dirty="0"/>
                        <a:t>Site area (sqm.)</a:t>
                      </a:r>
                      <a:endParaRPr lang="en-IN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IN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4004937779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US" dirty="0"/>
                        <a:t>Built-up area (sqm.)</a:t>
                      </a:r>
                      <a:endParaRPr lang="en-IN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IN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3768425258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US" dirty="0"/>
                        <a:t>No. of building blocks</a:t>
                      </a:r>
                      <a:endParaRPr lang="en-IN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IN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4191348293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US" dirty="0"/>
                        <a:t>Name of building blocks (If blocks are more the 1)</a:t>
                      </a:r>
                      <a:endParaRPr lang="en-IN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IN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323604769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US" dirty="0"/>
                        <a:t>No. of Floors</a:t>
                      </a:r>
                      <a:endParaRPr lang="en-IN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IN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2515255319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US" dirty="0"/>
                        <a:t>Building typology</a:t>
                      </a:r>
                      <a:endParaRPr lang="en-IN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IN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807486704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US" dirty="0"/>
                        <a:t>Type of building (AC/Non-AC/Mixed mode)</a:t>
                      </a:r>
                      <a:endParaRPr lang="en-IN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IN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3954578325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US" dirty="0"/>
                        <a:t>Total no. of occupants</a:t>
                      </a:r>
                      <a:endParaRPr lang="en-IN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IN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42593291"/>
                  </a:ext>
                </a:extLst>
              </a:tr>
            </a:tbl>
          </a:graphicData>
        </a:graphic>
      </p:graphicFrame>
      <p:sp>
        <p:nvSpPr>
          <p:cNvPr id="3" name="Rectangle 2">
            <a:extLst>
              <a:ext uri="{FF2B5EF4-FFF2-40B4-BE49-F238E27FC236}">
                <a16:creationId xmlns:a16="http://schemas.microsoft.com/office/drawing/2014/main" id="{AA803227-70BF-A287-F94F-8E68F5A79A25}"/>
              </a:ext>
            </a:extLst>
          </p:cNvPr>
          <p:cNvSpPr/>
          <p:nvPr/>
        </p:nvSpPr>
        <p:spPr>
          <a:xfrm>
            <a:off x="11364686" y="0"/>
            <a:ext cx="827314" cy="6858000"/>
          </a:xfrm>
          <a:prstGeom prst="rect">
            <a:avLst/>
          </a:prstGeom>
          <a:solidFill>
            <a:schemeClr val="accent4">
              <a:lumMod val="60000"/>
              <a:lumOff val="40000"/>
            </a:schemeClr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IN"/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545765B5-0529-A3F0-787A-C744B3B0D975}"/>
              </a:ext>
            </a:extLst>
          </p:cNvPr>
          <p:cNvSpPr txBox="1"/>
          <p:nvPr/>
        </p:nvSpPr>
        <p:spPr>
          <a:xfrm>
            <a:off x="1089891" y="6483925"/>
            <a:ext cx="10160000" cy="30777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1400" i="1" dirty="0">
                <a:solidFill>
                  <a:schemeClr val="bg1"/>
                </a:solidFill>
              </a:rPr>
              <a:t>* Projects registered under Precertification will not be considered.</a:t>
            </a:r>
          </a:p>
        </p:txBody>
      </p:sp>
    </p:spTree>
    <p:extLst>
      <p:ext uri="{BB962C8B-B14F-4D97-AF65-F5344CB8AC3E}">
        <p14:creationId xmlns:p14="http://schemas.microsoft.com/office/powerpoint/2010/main" val="292812239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02B8A40-1658-0EAC-4A3A-27DE79FD21B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954294" y="874317"/>
            <a:ext cx="7958331" cy="1077229"/>
          </a:xfrm>
        </p:spPr>
        <p:txBody>
          <a:bodyPr/>
          <a:lstStyle/>
          <a:p>
            <a:r>
              <a:rPr lang="en-US" dirty="0">
                <a:solidFill>
                  <a:schemeClr val="bg1"/>
                </a:solidFill>
              </a:rPr>
              <a:t>Categories</a:t>
            </a:r>
            <a:br>
              <a:rPr lang="en-US" dirty="0">
                <a:solidFill>
                  <a:schemeClr val="bg1"/>
                </a:solidFill>
              </a:rPr>
            </a:br>
            <a:endParaRPr lang="en-IN" sz="1800" dirty="0">
              <a:solidFill>
                <a:schemeClr val="bg1"/>
              </a:solidFill>
            </a:endParaRPr>
          </a:p>
        </p:txBody>
      </p:sp>
      <p:graphicFrame>
        <p:nvGraphicFramePr>
          <p:cNvPr id="8" name="Content Placeholder 7">
            <a:extLst>
              <a:ext uri="{FF2B5EF4-FFF2-40B4-BE49-F238E27FC236}">
                <a16:creationId xmlns:a16="http://schemas.microsoft.com/office/drawing/2014/main" id="{3F9DD88E-18C3-FD19-5F37-525BB39F6021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1437801781"/>
              </p:ext>
            </p:extLst>
          </p:nvPr>
        </p:nvGraphicFramePr>
        <p:xfrm>
          <a:off x="1509062" y="1550503"/>
          <a:ext cx="9370973" cy="3591013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graphicFrame>
        <p:nvGraphicFramePr>
          <p:cNvPr id="9" name="Diagram 8">
            <a:extLst>
              <a:ext uri="{FF2B5EF4-FFF2-40B4-BE49-F238E27FC236}">
                <a16:creationId xmlns:a16="http://schemas.microsoft.com/office/drawing/2014/main" id="{068516F7-8EB0-36CA-7123-3B69F4CDE5A6}"/>
              </a:ext>
            </a:extLst>
          </p:cNvPr>
          <p:cNvGraphicFramePr/>
          <p:nvPr>
            <p:extLst>
              <p:ext uri="{D42A27DB-BD31-4B8C-83A1-F6EECF244321}">
                <p14:modId xmlns:p14="http://schemas.microsoft.com/office/powerpoint/2010/main" val="4149313468"/>
              </p:ext>
            </p:extLst>
          </p:nvPr>
        </p:nvGraphicFramePr>
        <p:xfrm>
          <a:off x="1954294" y="3180359"/>
          <a:ext cx="7388489" cy="4254275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7" r:lo="rId8" r:qs="rId9" r:cs="rId10"/>
          </a:graphicData>
        </a:graphic>
      </p:graphicFrame>
      <p:sp>
        <p:nvSpPr>
          <p:cNvPr id="3" name="Rectangle 2">
            <a:extLst>
              <a:ext uri="{FF2B5EF4-FFF2-40B4-BE49-F238E27FC236}">
                <a16:creationId xmlns:a16="http://schemas.microsoft.com/office/drawing/2014/main" id="{6D04B219-109D-5083-140F-AB1E4B83A28E}"/>
              </a:ext>
            </a:extLst>
          </p:cNvPr>
          <p:cNvSpPr/>
          <p:nvPr/>
        </p:nvSpPr>
        <p:spPr>
          <a:xfrm>
            <a:off x="11364686" y="0"/>
            <a:ext cx="827314" cy="6858000"/>
          </a:xfrm>
          <a:prstGeom prst="rect">
            <a:avLst/>
          </a:prstGeom>
          <a:solidFill>
            <a:schemeClr val="accent4">
              <a:lumMod val="60000"/>
              <a:lumOff val="40000"/>
            </a:schemeClr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IN"/>
          </a:p>
        </p:txBody>
      </p:sp>
    </p:spTree>
    <p:extLst>
      <p:ext uri="{BB962C8B-B14F-4D97-AF65-F5344CB8AC3E}">
        <p14:creationId xmlns:p14="http://schemas.microsoft.com/office/powerpoint/2010/main" val="3096442157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045755B-81E6-53C4-127E-18D77C56E2E8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2116834" y="490330"/>
            <a:ext cx="7958331" cy="6109253"/>
          </a:xfrm>
        </p:spPr>
        <p:txBody>
          <a:bodyPr>
            <a:normAutofit fontScale="92500" lnSpcReduction="20000"/>
          </a:bodyPr>
          <a:lstStyle/>
          <a:p>
            <a:pPr marL="0" indent="0">
              <a:buNone/>
            </a:pPr>
            <a:r>
              <a:rPr lang="en-US" sz="1700" b="1" dirty="0">
                <a:solidFill>
                  <a:schemeClr val="bg1"/>
                </a:solidFill>
                <a:latin typeface="Cambria" panose="02040503050406030204" pitchFamily="18" charset="0"/>
                <a:ea typeface="Cambria" panose="02040503050406030204" pitchFamily="18" charset="0"/>
              </a:rPr>
              <a:t>CATEGORY:</a:t>
            </a:r>
          </a:p>
          <a:p>
            <a:r>
              <a:rPr lang="en-US" sz="1700" b="1" dirty="0">
                <a:solidFill>
                  <a:schemeClr val="bg1"/>
                </a:solidFill>
                <a:latin typeface="Cambria" panose="02040503050406030204" pitchFamily="18" charset="0"/>
                <a:ea typeface="Cambria" panose="02040503050406030204" pitchFamily="18" charset="0"/>
              </a:rPr>
              <a:t>Mention the category in which project is applying for Exemplary Performance Award</a:t>
            </a:r>
          </a:p>
          <a:p>
            <a:pPr marL="0" indent="0">
              <a:buNone/>
            </a:pPr>
            <a:endParaRPr lang="en-US" sz="1700" b="1" dirty="0">
              <a:latin typeface="Cambria" panose="02040503050406030204" pitchFamily="18" charset="0"/>
              <a:ea typeface="Cambria" panose="02040503050406030204" pitchFamily="18" charset="0"/>
            </a:endParaRPr>
          </a:p>
          <a:p>
            <a:pPr marL="0" indent="0">
              <a:buNone/>
            </a:pPr>
            <a:r>
              <a:rPr lang="en-US" sz="1700" b="1" dirty="0">
                <a:solidFill>
                  <a:schemeClr val="bg1"/>
                </a:solidFill>
                <a:latin typeface="Cambria" panose="02040503050406030204" pitchFamily="18" charset="0"/>
                <a:ea typeface="Cambria" panose="02040503050406030204" pitchFamily="18" charset="0"/>
              </a:rPr>
              <a:t>PROJECT IMAGE:</a:t>
            </a:r>
          </a:p>
          <a:p>
            <a:pPr marL="0" indent="0">
              <a:buNone/>
            </a:pPr>
            <a:endParaRPr lang="en-US" sz="1700" b="1" dirty="0">
              <a:solidFill>
                <a:schemeClr val="bg1"/>
              </a:solidFill>
              <a:latin typeface="Cambria" panose="02040503050406030204" pitchFamily="18" charset="0"/>
              <a:ea typeface="Cambria" panose="02040503050406030204" pitchFamily="18" charset="0"/>
            </a:endParaRPr>
          </a:p>
          <a:p>
            <a:pPr marL="0" indent="0">
              <a:buNone/>
            </a:pPr>
            <a:endParaRPr lang="en-US" sz="1700" b="1" dirty="0">
              <a:solidFill>
                <a:schemeClr val="bg1"/>
              </a:solidFill>
              <a:latin typeface="Cambria" panose="02040503050406030204" pitchFamily="18" charset="0"/>
              <a:ea typeface="Cambria" panose="02040503050406030204" pitchFamily="18" charset="0"/>
            </a:endParaRPr>
          </a:p>
          <a:p>
            <a:pPr marL="0" indent="0">
              <a:buNone/>
            </a:pPr>
            <a:endParaRPr lang="en-US" sz="1700" b="1" dirty="0">
              <a:solidFill>
                <a:schemeClr val="bg1"/>
              </a:solidFill>
              <a:latin typeface="Cambria" panose="02040503050406030204" pitchFamily="18" charset="0"/>
              <a:ea typeface="Cambria" panose="02040503050406030204" pitchFamily="18" charset="0"/>
            </a:endParaRPr>
          </a:p>
          <a:p>
            <a:pPr marL="0" indent="0">
              <a:buNone/>
            </a:pPr>
            <a:endParaRPr lang="en-US" sz="1700" b="1" dirty="0">
              <a:solidFill>
                <a:schemeClr val="bg1"/>
              </a:solidFill>
              <a:latin typeface="Cambria" panose="02040503050406030204" pitchFamily="18" charset="0"/>
              <a:ea typeface="Cambria" panose="02040503050406030204" pitchFamily="18" charset="0"/>
            </a:endParaRPr>
          </a:p>
          <a:p>
            <a:pPr marL="0" indent="0">
              <a:buNone/>
            </a:pPr>
            <a:endParaRPr lang="en-US" sz="1700" b="1" dirty="0">
              <a:solidFill>
                <a:schemeClr val="bg1"/>
              </a:solidFill>
              <a:latin typeface="Cambria" panose="02040503050406030204" pitchFamily="18" charset="0"/>
              <a:ea typeface="Cambria" panose="02040503050406030204" pitchFamily="18" charset="0"/>
            </a:endParaRPr>
          </a:p>
          <a:p>
            <a:pPr marL="0" indent="0">
              <a:buNone/>
            </a:pPr>
            <a:endParaRPr lang="en-US" sz="1700" b="1" dirty="0">
              <a:solidFill>
                <a:schemeClr val="bg1"/>
              </a:solidFill>
              <a:latin typeface="Cambria" panose="02040503050406030204" pitchFamily="18" charset="0"/>
              <a:ea typeface="Cambria" panose="02040503050406030204" pitchFamily="18" charset="0"/>
            </a:endParaRPr>
          </a:p>
          <a:p>
            <a:r>
              <a:rPr lang="en-US" sz="1700" b="1" dirty="0">
                <a:solidFill>
                  <a:schemeClr val="bg1"/>
                </a:solidFill>
                <a:latin typeface="Cambria" panose="02040503050406030204" pitchFamily="18" charset="0"/>
                <a:ea typeface="Cambria" panose="02040503050406030204" pitchFamily="18" charset="0"/>
              </a:rPr>
              <a:t>High resolution image of the project (for website &amp; social media)</a:t>
            </a:r>
          </a:p>
          <a:p>
            <a:r>
              <a:rPr lang="en-US" sz="1700" b="1" dirty="0">
                <a:solidFill>
                  <a:schemeClr val="bg1"/>
                </a:solidFill>
                <a:latin typeface="Cambria" panose="02040503050406030204" pitchFamily="18" charset="0"/>
                <a:ea typeface="Cambria" panose="02040503050406030204" pitchFamily="18" charset="0"/>
              </a:rPr>
              <a:t>(Please provide Image in JPG format) </a:t>
            </a:r>
          </a:p>
          <a:p>
            <a:pPr marL="0" indent="0">
              <a:buNone/>
            </a:pPr>
            <a:r>
              <a:rPr lang="en-US" sz="1700" b="1" i="1" dirty="0">
                <a:solidFill>
                  <a:srgbClr val="FF0000"/>
                </a:solidFill>
                <a:latin typeface="Cambria" panose="02040503050406030204" pitchFamily="18" charset="0"/>
                <a:ea typeface="Cambria" panose="02040503050406030204" pitchFamily="18" charset="0"/>
              </a:rPr>
              <a:t>Please submit the presentation in </a:t>
            </a:r>
            <a:r>
              <a:rPr lang="en-IN" sz="1700" b="1" i="1" dirty="0">
                <a:solidFill>
                  <a:srgbClr val="FF0000"/>
                </a:solidFill>
                <a:latin typeface="Cambria" panose="02040503050406030204" pitchFamily="18" charset="0"/>
                <a:ea typeface="Cambria" panose="02040503050406030204" pitchFamily="18" charset="0"/>
              </a:rPr>
              <a:t> .PPTX format.</a:t>
            </a:r>
          </a:p>
          <a:p>
            <a:endParaRPr lang="en-IN" dirty="0">
              <a:latin typeface="Cambria" panose="02040503050406030204" pitchFamily="18" charset="0"/>
              <a:ea typeface="Cambria" panose="02040503050406030204" pitchFamily="18" charset="0"/>
            </a:endParaRPr>
          </a:p>
        </p:txBody>
      </p:sp>
      <p:sp>
        <p:nvSpPr>
          <p:cNvPr id="6" name="Rectangle 5">
            <a:extLst>
              <a:ext uri="{FF2B5EF4-FFF2-40B4-BE49-F238E27FC236}">
                <a16:creationId xmlns:a16="http://schemas.microsoft.com/office/drawing/2014/main" id="{8CFDFB4B-C5AF-A33D-F75B-50DBE7BDD60F}"/>
              </a:ext>
            </a:extLst>
          </p:cNvPr>
          <p:cNvSpPr/>
          <p:nvPr/>
        </p:nvSpPr>
        <p:spPr>
          <a:xfrm>
            <a:off x="2252869" y="2282686"/>
            <a:ext cx="4572000" cy="2292626"/>
          </a:xfrm>
          <a:prstGeom prst="rect">
            <a:avLst/>
          </a:prstGeom>
          <a:noFill/>
          <a:ln>
            <a:solidFill>
              <a:schemeClr val="tx1">
                <a:lumMod val="85000"/>
              </a:schemeClr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IN"/>
          </a:p>
        </p:txBody>
      </p:sp>
      <p:sp>
        <p:nvSpPr>
          <p:cNvPr id="2" name="Rectangle 1">
            <a:extLst>
              <a:ext uri="{FF2B5EF4-FFF2-40B4-BE49-F238E27FC236}">
                <a16:creationId xmlns:a16="http://schemas.microsoft.com/office/drawing/2014/main" id="{9A88498F-B49B-B739-F70E-41D47837806E}"/>
              </a:ext>
            </a:extLst>
          </p:cNvPr>
          <p:cNvSpPr/>
          <p:nvPr/>
        </p:nvSpPr>
        <p:spPr>
          <a:xfrm>
            <a:off x="11364686" y="0"/>
            <a:ext cx="827314" cy="6858000"/>
          </a:xfrm>
          <a:prstGeom prst="rect">
            <a:avLst/>
          </a:prstGeom>
          <a:solidFill>
            <a:schemeClr val="accent4">
              <a:lumMod val="60000"/>
              <a:lumOff val="40000"/>
            </a:schemeClr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IN"/>
          </a:p>
        </p:txBody>
      </p:sp>
    </p:spTree>
    <p:extLst>
      <p:ext uri="{BB962C8B-B14F-4D97-AF65-F5344CB8AC3E}">
        <p14:creationId xmlns:p14="http://schemas.microsoft.com/office/powerpoint/2010/main" val="4267496055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02B8A40-1658-0EAC-4A3A-27DE79FD21B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954294" y="874317"/>
            <a:ext cx="7958331" cy="1077229"/>
          </a:xfrm>
        </p:spPr>
        <p:txBody>
          <a:bodyPr/>
          <a:lstStyle/>
          <a:p>
            <a:r>
              <a:rPr lang="en-US" dirty="0">
                <a:solidFill>
                  <a:schemeClr val="bg1"/>
                </a:solidFill>
              </a:rPr>
              <a:t>Project Explanation</a:t>
            </a:r>
            <a:endParaRPr lang="en-IN" dirty="0">
              <a:solidFill>
                <a:schemeClr val="bg1"/>
              </a:solidFill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045755B-81E6-53C4-127E-18D77C56E2E8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656522" y="1510746"/>
            <a:ext cx="8256103" cy="5035828"/>
          </a:xfrm>
        </p:spPr>
        <p:txBody>
          <a:bodyPr>
            <a:normAutofit fontScale="62500" lnSpcReduction="20000"/>
          </a:bodyPr>
          <a:lstStyle/>
          <a:p>
            <a:pPr marL="0" indent="0">
              <a:buNone/>
            </a:pPr>
            <a:r>
              <a:rPr lang="en-IN" sz="2700" b="1" dirty="0">
                <a:solidFill>
                  <a:schemeClr val="bg1"/>
                </a:solidFill>
                <a:latin typeface="Cambria" panose="02040503050406030204" pitchFamily="18" charset="0"/>
                <a:ea typeface="Cambria" panose="02040503050406030204" pitchFamily="18" charset="0"/>
              </a:rPr>
              <a:t>1. Energy management –</a:t>
            </a:r>
            <a:endParaRPr lang="en-IN" sz="2700" dirty="0">
              <a:solidFill>
                <a:schemeClr val="bg1"/>
              </a:solidFill>
              <a:latin typeface="Cambria" panose="02040503050406030204" pitchFamily="18" charset="0"/>
              <a:ea typeface="Cambria" panose="02040503050406030204" pitchFamily="18" charset="0"/>
            </a:endParaRPr>
          </a:p>
          <a:p>
            <a:pPr marL="0" indent="0">
              <a:buNone/>
            </a:pPr>
            <a:r>
              <a:rPr lang="en-IN" sz="2700" i="1" dirty="0">
                <a:solidFill>
                  <a:schemeClr val="bg1"/>
                </a:solidFill>
                <a:latin typeface="Cambria" panose="02040503050406030204" pitchFamily="18" charset="0"/>
                <a:ea typeface="Cambria" panose="02040503050406030204" pitchFamily="18" charset="0"/>
              </a:rPr>
              <a:t>The project team needs to demonstrate optimization of energy consumption through efficient lighting/ HVAC/ system designing</a:t>
            </a:r>
            <a:endParaRPr lang="en-IN" sz="2700" dirty="0">
              <a:solidFill>
                <a:schemeClr val="bg1"/>
              </a:solidFill>
              <a:latin typeface="Cambria" panose="02040503050406030204" pitchFamily="18" charset="0"/>
              <a:ea typeface="Cambria" panose="02040503050406030204" pitchFamily="18" charset="0"/>
            </a:endParaRPr>
          </a:p>
          <a:p>
            <a:pPr marL="0" indent="0">
              <a:buNone/>
            </a:pPr>
            <a:r>
              <a:rPr lang="en-IN" sz="2700" i="1" dirty="0">
                <a:solidFill>
                  <a:schemeClr val="bg1"/>
                </a:solidFill>
                <a:latin typeface="Cambria" panose="02040503050406030204" pitchFamily="18" charset="0"/>
                <a:ea typeface="Cambria" panose="02040503050406030204" pitchFamily="18" charset="0"/>
              </a:rPr>
              <a:t>If the project team has an efficient operation and maintenance protocol which can optimize energy consumption of the project</a:t>
            </a:r>
          </a:p>
          <a:p>
            <a:pPr marL="0" indent="0">
              <a:buNone/>
            </a:pPr>
            <a:r>
              <a:rPr lang="en-IN" sz="2700" b="1" dirty="0">
                <a:solidFill>
                  <a:schemeClr val="bg1"/>
                </a:solidFill>
                <a:latin typeface="Cambria" panose="02040503050406030204" pitchFamily="18" charset="0"/>
                <a:ea typeface="Cambria" panose="02040503050406030204" pitchFamily="18" charset="0"/>
              </a:rPr>
              <a:t>2.Passive architecture design –</a:t>
            </a:r>
            <a:endParaRPr lang="en-IN" sz="2700" dirty="0">
              <a:solidFill>
                <a:schemeClr val="bg1"/>
              </a:solidFill>
              <a:latin typeface="Cambria" panose="02040503050406030204" pitchFamily="18" charset="0"/>
              <a:ea typeface="Cambria" panose="02040503050406030204" pitchFamily="18" charset="0"/>
            </a:endParaRPr>
          </a:p>
          <a:p>
            <a:pPr marL="0" indent="0">
              <a:buNone/>
            </a:pPr>
            <a:r>
              <a:rPr lang="en-IN" sz="2700" i="1" dirty="0">
                <a:solidFill>
                  <a:schemeClr val="bg1"/>
                </a:solidFill>
                <a:latin typeface="Cambria" panose="02040503050406030204" pitchFamily="18" charset="0"/>
                <a:ea typeface="Cambria" panose="02040503050406030204" pitchFamily="18" charset="0"/>
              </a:rPr>
              <a:t>The project team needs to demonstrate the strategies in which natural site features (topographical/microclimatic) can be protected and incorporated into the project design.</a:t>
            </a:r>
          </a:p>
          <a:p>
            <a:pPr marL="0" indent="0">
              <a:buNone/>
            </a:pPr>
            <a:r>
              <a:rPr lang="en-IN" sz="2700" b="1" dirty="0">
                <a:solidFill>
                  <a:schemeClr val="bg1"/>
                </a:solidFill>
                <a:latin typeface="Cambria" panose="02040503050406030204" pitchFamily="18" charset="0"/>
                <a:ea typeface="Cambria" panose="02040503050406030204" pitchFamily="18" charset="0"/>
              </a:rPr>
              <a:t>3. Sustainable building materials /technologies –</a:t>
            </a:r>
            <a:endParaRPr lang="en-IN" sz="2700" dirty="0">
              <a:solidFill>
                <a:schemeClr val="bg1"/>
              </a:solidFill>
              <a:latin typeface="Cambria" panose="02040503050406030204" pitchFamily="18" charset="0"/>
              <a:ea typeface="Cambria" panose="02040503050406030204" pitchFamily="18" charset="0"/>
            </a:endParaRPr>
          </a:p>
          <a:p>
            <a:pPr marL="0" indent="0">
              <a:buNone/>
            </a:pPr>
            <a:r>
              <a:rPr lang="en-IN" sz="2700" i="1" dirty="0">
                <a:solidFill>
                  <a:schemeClr val="bg1"/>
                </a:solidFill>
                <a:latin typeface="Cambria" panose="02040503050406030204" pitchFamily="18" charset="0"/>
                <a:ea typeface="Cambria" panose="02040503050406030204" pitchFamily="18" charset="0"/>
              </a:rPr>
              <a:t>The project team needs to demonstrate the use of locally available  materials and material with high recycle content(like fly-ash or any other BIS recommended waste)</a:t>
            </a:r>
            <a:endParaRPr lang="en-IN" sz="2700" dirty="0">
              <a:solidFill>
                <a:schemeClr val="bg1"/>
              </a:solidFill>
              <a:latin typeface="Cambria" panose="02040503050406030204" pitchFamily="18" charset="0"/>
              <a:ea typeface="Cambria" panose="02040503050406030204" pitchFamily="18" charset="0"/>
            </a:endParaRPr>
          </a:p>
          <a:p>
            <a:pPr marL="0" indent="0">
              <a:buNone/>
            </a:pPr>
            <a:r>
              <a:rPr lang="en-IN" sz="2700" i="1" dirty="0">
                <a:solidFill>
                  <a:schemeClr val="bg1"/>
                </a:solidFill>
                <a:latin typeface="Cambria" panose="02040503050406030204" pitchFamily="18" charset="0"/>
                <a:ea typeface="Cambria" panose="02040503050406030204" pitchFamily="18" charset="0"/>
              </a:rPr>
              <a:t>If the project is using any innovative </a:t>
            </a:r>
            <a:r>
              <a:rPr lang="en-US" sz="2700" i="1" dirty="0">
                <a:solidFill>
                  <a:schemeClr val="bg1"/>
                </a:solidFill>
                <a:latin typeface="Cambria" panose="02040503050406030204" pitchFamily="18" charset="0"/>
                <a:ea typeface="Cambria" panose="02040503050406030204" pitchFamily="18" charset="0"/>
              </a:rPr>
              <a:t>technologies and materials to reduce carbon footprint in the project.</a:t>
            </a:r>
            <a:endParaRPr lang="en-IN" sz="2700" dirty="0">
              <a:solidFill>
                <a:schemeClr val="bg1"/>
              </a:solidFill>
              <a:latin typeface="Cambria" panose="02040503050406030204" pitchFamily="18" charset="0"/>
              <a:ea typeface="Cambria" panose="02040503050406030204" pitchFamily="18" charset="0"/>
            </a:endParaRPr>
          </a:p>
          <a:p>
            <a:endParaRPr lang="en-IN" dirty="0">
              <a:solidFill>
                <a:schemeClr val="bg1"/>
              </a:solidFill>
              <a:latin typeface="Cambria" panose="02040503050406030204" pitchFamily="18" charset="0"/>
              <a:ea typeface="Cambria" panose="02040503050406030204" pitchFamily="18" charset="0"/>
            </a:endParaRPr>
          </a:p>
        </p:txBody>
      </p:sp>
      <p:sp>
        <p:nvSpPr>
          <p:cNvPr id="4" name="Rectangle 3">
            <a:extLst>
              <a:ext uri="{FF2B5EF4-FFF2-40B4-BE49-F238E27FC236}">
                <a16:creationId xmlns:a16="http://schemas.microsoft.com/office/drawing/2014/main" id="{45FFE75C-23D7-BA47-DC81-D8AAF8A248E5}"/>
              </a:ext>
            </a:extLst>
          </p:cNvPr>
          <p:cNvSpPr/>
          <p:nvPr/>
        </p:nvSpPr>
        <p:spPr>
          <a:xfrm>
            <a:off x="11364686" y="0"/>
            <a:ext cx="827314" cy="6858000"/>
          </a:xfrm>
          <a:prstGeom prst="rect">
            <a:avLst/>
          </a:prstGeom>
          <a:solidFill>
            <a:schemeClr val="accent4">
              <a:lumMod val="60000"/>
              <a:lumOff val="40000"/>
            </a:schemeClr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IN"/>
          </a:p>
        </p:txBody>
      </p:sp>
    </p:spTree>
    <p:extLst>
      <p:ext uri="{BB962C8B-B14F-4D97-AF65-F5344CB8AC3E}">
        <p14:creationId xmlns:p14="http://schemas.microsoft.com/office/powerpoint/2010/main" val="93880584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02B8A40-1658-0EAC-4A3A-27DE79FD21B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954294" y="874317"/>
            <a:ext cx="7958331" cy="1077229"/>
          </a:xfrm>
        </p:spPr>
        <p:txBody>
          <a:bodyPr/>
          <a:lstStyle/>
          <a:p>
            <a:r>
              <a:rPr lang="en-US" dirty="0">
                <a:solidFill>
                  <a:schemeClr val="bg1"/>
                </a:solidFill>
              </a:rPr>
              <a:t>Project Explanation</a:t>
            </a:r>
            <a:endParaRPr lang="en-IN" dirty="0">
              <a:solidFill>
                <a:schemeClr val="bg1"/>
              </a:solidFill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045755B-81E6-53C4-127E-18D77C56E2E8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954294" y="1510746"/>
            <a:ext cx="7958331" cy="4916557"/>
          </a:xfrm>
        </p:spPr>
        <p:txBody>
          <a:bodyPr>
            <a:normAutofit fontScale="25000" lnSpcReduction="20000"/>
          </a:bodyPr>
          <a:lstStyle/>
          <a:p>
            <a:pPr marL="0" indent="0">
              <a:buNone/>
            </a:pPr>
            <a:r>
              <a:rPr lang="en-IN" sz="6800" b="1" dirty="0">
                <a:solidFill>
                  <a:schemeClr val="bg1"/>
                </a:solidFill>
                <a:latin typeface="Cambria" panose="02040503050406030204" pitchFamily="18" charset="0"/>
                <a:ea typeface="Cambria" panose="02040503050406030204" pitchFamily="18" charset="0"/>
              </a:rPr>
              <a:t>4. Integrated water management –</a:t>
            </a:r>
            <a:endParaRPr lang="en-IN" sz="6800" dirty="0">
              <a:solidFill>
                <a:schemeClr val="bg1"/>
              </a:solidFill>
              <a:latin typeface="Cambria" panose="02040503050406030204" pitchFamily="18" charset="0"/>
              <a:ea typeface="Cambria" panose="02040503050406030204" pitchFamily="18" charset="0"/>
            </a:endParaRPr>
          </a:p>
          <a:p>
            <a:pPr marL="0" indent="0">
              <a:buNone/>
            </a:pPr>
            <a:r>
              <a:rPr lang="en-IN" sz="6800" i="1" dirty="0">
                <a:solidFill>
                  <a:schemeClr val="bg1"/>
                </a:solidFill>
                <a:latin typeface="Cambria" panose="02040503050406030204" pitchFamily="18" charset="0"/>
                <a:ea typeface="Cambria" panose="02040503050406030204" pitchFamily="18" charset="0"/>
              </a:rPr>
              <a:t>The project team needs to demonstrate the water saving, recycling and reuse on site (towards net zero/ net positive approach)</a:t>
            </a:r>
            <a:endParaRPr lang="en-IN" sz="6800" dirty="0">
              <a:solidFill>
                <a:schemeClr val="bg1"/>
              </a:solidFill>
              <a:latin typeface="Cambria" panose="02040503050406030204" pitchFamily="18" charset="0"/>
              <a:ea typeface="Cambria" panose="02040503050406030204" pitchFamily="18" charset="0"/>
            </a:endParaRPr>
          </a:p>
          <a:p>
            <a:pPr marL="0" indent="0">
              <a:buNone/>
            </a:pPr>
            <a:r>
              <a:rPr lang="en-IN" sz="6800" i="1" dirty="0">
                <a:solidFill>
                  <a:schemeClr val="bg1"/>
                </a:solidFill>
                <a:latin typeface="Cambria" panose="02040503050406030204" pitchFamily="18" charset="0"/>
                <a:ea typeface="Cambria" panose="02040503050406030204" pitchFamily="18" charset="0"/>
              </a:rPr>
              <a:t>If the project is implementing any innovative storm water management scheme</a:t>
            </a:r>
            <a:endParaRPr lang="en-IN" sz="6800" dirty="0">
              <a:solidFill>
                <a:schemeClr val="bg1"/>
              </a:solidFill>
              <a:latin typeface="Cambria" panose="02040503050406030204" pitchFamily="18" charset="0"/>
              <a:ea typeface="Cambria" panose="02040503050406030204" pitchFamily="18" charset="0"/>
            </a:endParaRPr>
          </a:p>
          <a:p>
            <a:pPr marL="0" indent="0">
              <a:buNone/>
            </a:pPr>
            <a:r>
              <a:rPr lang="en-IN" sz="6800" b="1" dirty="0">
                <a:solidFill>
                  <a:schemeClr val="bg1"/>
                </a:solidFill>
                <a:latin typeface="Cambria" panose="02040503050406030204" pitchFamily="18" charset="0"/>
                <a:ea typeface="Cambria" panose="02040503050406030204" pitchFamily="18" charset="0"/>
              </a:rPr>
              <a:t>5. Renewable energy utilization –</a:t>
            </a:r>
            <a:endParaRPr lang="en-IN" sz="6800" dirty="0">
              <a:solidFill>
                <a:schemeClr val="bg1"/>
              </a:solidFill>
              <a:latin typeface="Cambria" panose="02040503050406030204" pitchFamily="18" charset="0"/>
              <a:ea typeface="Cambria" panose="02040503050406030204" pitchFamily="18" charset="0"/>
            </a:endParaRPr>
          </a:p>
          <a:p>
            <a:pPr marL="0" indent="0">
              <a:buNone/>
            </a:pPr>
            <a:r>
              <a:rPr lang="en-IN" sz="6800" i="1" dirty="0">
                <a:solidFill>
                  <a:schemeClr val="bg1"/>
                </a:solidFill>
                <a:latin typeface="Cambria" panose="02040503050406030204" pitchFamily="18" charset="0"/>
                <a:ea typeface="Cambria" panose="02040503050406030204" pitchFamily="18" charset="0"/>
              </a:rPr>
              <a:t>The project team needs to demonstrate the renewable energy generation on site (towards net zero/ net positive energy approach)</a:t>
            </a:r>
            <a:endParaRPr lang="en-IN" sz="6800" dirty="0">
              <a:solidFill>
                <a:schemeClr val="bg1"/>
              </a:solidFill>
              <a:latin typeface="Cambria" panose="02040503050406030204" pitchFamily="18" charset="0"/>
              <a:ea typeface="Cambria" panose="02040503050406030204" pitchFamily="18" charset="0"/>
            </a:endParaRPr>
          </a:p>
          <a:p>
            <a:pPr marL="0" indent="0">
              <a:buNone/>
            </a:pPr>
            <a:r>
              <a:rPr lang="en-IN" sz="6800" b="1" dirty="0">
                <a:solidFill>
                  <a:schemeClr val="bg1"/>
                </a:solidFill>
                <a:latin typeface="Cambria" panose="02040503050406030204" pitchFamily="18" charset="0"/>
                <a:ea typeface="Cambria" panose="02040503050406030204" pitchFamily="18" charset="0"/>
              </a:rPr>
              <a:t>6. Site management (During construction) –</a:t>
            </a:r>
            <a:endParaRPr lang="en-IN" sz="6800" dirty="0">
              <a:solidFill>
                <a:schemeClr val="bg1"/>
              </a:solidFill>
              <a:latin typeface="Cambria" panose="02040503050406030204" pitchFamily="18" charset="0"/>
              <a:ea typeface="Cambria" panose="02040503050406030204" pitchFamily="18" charset="0"/>
            </a:endParaRPr>
          </a:p>
          <a:p>
            <a:pPr marL="0" indent="0">
              <a:buNone/>
            </a:pPr>
            <a:r>
              <a:rPr lang="en-IN" sz="6800" i="1" dirty="0">
                <a:solidFill>
                  <a:schemeClr val="bg1"/>
                </a:solidFill>
                <a:latin typeface="Cambria" panose="02040503050406030204" pitchFamily="18" charset="0"/>
                <a:ea typeface="Cambria" panose="02040503050406030204" pitchFamily="18" charset="0"/>
              </a:rPr>
              <a:t>The project team needs to demonstrate the best site management practices during construction</a:t>
            </a:r>
            <a:r>
              <a:rPr lang="en-IN" sz="6800" b="1" dirty="0">
                <a:solidFill>
                  <a:schemeClr val="bg1"/>
                </a:solidFill>
                <a:latin typeface="Cambria" panose="02040503050406030204" pitchFamily="18" charset="0"/>
                <a:ea typeface="Cambria" panose="02040503050406030204" pitchFamily="18" charset="0"/>
              </a:rPr>
              <a:t>  </a:t>
            </a:r>
            <a:endParaRPr lang="en-IN" sz="6800" dirty="0">
              <a:solidFill>
                <a:schemeClr val="bg1"/>
              </a:solidFill>
              <a:latin typeface="Cambria" panose="02040503050406030204" pitchFamily="18" charset="0"/>
              <a:ea typeface="Cambria" panose="02040503050406030204" pitchFamily="18" charset="0"/>
            </a:endParaRPr>
          </a:p>
          <a:p>
            <a:pPr marL="0" indent="0">
              <a:buNone/>
            </a:pPr>
            <a:r>
              <a:rPr lang="en-IN" sz="6800" b="1" dirty="0">
                <a:solidFill>
                  <a:schemeClr val="bg1"/>
                </a:solidFill>
                <a:latin typeface="Cambria" panose="02040503050406030204" pitchFamily="18" charset="0"/>
                <a:ea typeface="Cambria" panose="02040503050406030204" pitchFamily="18" charset="0"/>
              </a:rPr>
              <a:t>7. Construction workers health and safety (During construction) –</a:t>
            </a:r>
            <a:endParaRPr lang="en-IN" sz="6800" dirty="0">
              <a:solidFill>
                <a:schemeClr val="bg1"/>
              </a:solidFill>
              <a:latin typeface="Cambria" panose="02040503050406030204" pitchFamily="18" charset="0"/>
              <a:ea typeface="Cambria" panose="02040503050406030204" pitchFamily="18" charset="0"/>
            </a:endParaRPr>
          </a:p>
          <a:p>
            <a:pPr marL="0" indent="0">
              <a:buNone/>
            </a:pPr>
            <a:r>
              <a:rPr lang="en-IN" sz="6800" i="1" dirty="0">
                <a:solidFill>
                  <a:schemeClr val="bg1"/>
                </a:solidFill>
                <a:latin typeface="Cambria" panose="02040503050406030204" pitchFamily="18" charset="0"/>
                <a:ea typeface="Cambria" panose="02040503050406030204" pitchFamily="18" charset="0"/>
              </a:rPr>
              <a:t>The project team needs to demonstrate the safe, healthy and hygienic working &amp; living conditions for construction workers working in the project.</a:t>
            </a:r>
            <a:endParaRPr lang="en-IN" sz="6800" dirty="0">
              <a:solidFill>
                <a:schemeClr val="bg1"/>
              </a:solidFill>
              <a:latin typeface="Cambria" panose="02040503050406030204" pitchFamily="18" charset="0"/>
              <a:ea typeface="Cambria" panose="02040503050406030204" pitchFamily="18" charset="0"/>
            </a:endParaRPr>
          </a:p>
          <a:p>
            <a:endParaRPr lang="en-IN" dirty="0">
              <a:solidFill>
                <a:schemeClr val="bg1"/>
              </a:solidFill>
              <a:latin typeface="Cambria" panose="02040503050406030204" pitchFamily="18" charset="0"/>
              <a:ea typeface="Cambria" panose="02040503050406030204" pitchFamily="18" charset="0"/>
            </a:endParaRPr>
          </a:p>
        </p:txBody>
      </p:sp>
      <p:sp>
        <p:nvSpPr>
          <p:cNvPr id="4" name="Rectangle 3">
            <a:extLst>
              <a:ext uri="{FF2B5EF4-FFF2-40B4-BE49-F238E27FC236}">
                <a16:creationId xmlns:a16="http://schemas.microsoft.com/office/drawing/2014/main" id="{DC72D3C6-771B-94AA-0E76-D5CA51F2A911}"/>
              </a:ext>
            </a:extLst>
          </p:cNvPr>
          <p:cNvSpPr/>
          <p:nvPr/>
        </p:nvSpPr>
        <p:spPr>
          <a:xfrm>
            <a:off x="11364686" y="0"/>
            <a:ext cx="827314" cy="6858000"/>
          </a:xfrm>
          <a:prstGeom prst="rect">
            <a:avLst/>
          </a:prstGeom>
          <a:solidFill>
            <a:schemeClr val="accent4">
              <a:lumMod val="60000"/>
              <a:lumOff val="40000"/>
            </a:schemeClr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IN"/>
          </a:p>
        </p:txBody>
      </p:sp>
    </p:spTree>
    <p:extLst>
      <p:ext uri="{BB962C8B-B14F-4D97-AF65-F5344CB8AC3E}">
        <p14:creationId xmlns:p14="http://schemas.microsoft.com/office/powerpoint/2010/main" val="2122476872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02B8A40-1658-0EAC-4A3A-27DE79FD21B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398782" y="538606"/>
            <a:ext cx="7958331" cy="1077229"/>
          </a:xfrm>
        </p:spPr>
        <p:txBody>
          <a:bodyPr/>
          <a:lstStyle/>
          <a:p>
            <a:r>
              <a:rPr lang="en-US" dirty="0">
                <a:solidFill>
                  <a:schemeClr val="bg1"/>
                </a:solidFill>
              </a:rPr>
              <a:t>Summary </a:t>
            </a:r>
            <a:r>
              <a:rPr lang="en-US" sz="1400" dirty="0">
                <a:solidFill>
                  <a:schemeClr val="bg1"/>
                </a:solidFill>
              </a:rPr>
              <a:t>(Refer as per category)</a:t>
            </a:r>
            <a:endParaRPr lang="en-IN" sz="1400" dirty="0">
              <a:solidFill>
                <a:schemeClr val="bg1"/>
              </a:solidFill>
            </a:endParaRPr>
          </a:p>
        </p:txBody>
      </p:sp>
      <p:sp>
        <p:nvSpPr>
          <p:cNvPr id="10" name="TextBox 9">
            <a:extLst>
              <a:ext uri="{FF2B5EF4-FFF2-40B4-BE49-F238E27FC236}">
                <a16:creationId xmlns:a16="http://schemas.microsoft.com/office/drawing/2014/main" id="{0E036B6D-3753-F950-13C7-F7A5417F8C1E}"/>
              </a:ext>
            </a:extLst>
          </p:cNvPr>
          <p:cNvSpPr txBox="1"/>
          <p:nvPr/>
        </p:nvSpPr>
        <p:spPr>
          <a:xfrm>
            <a:off x="1586748" y="1166841"/>
            <a:ext cx="9786025" cy="5324535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IN" sz="1700" b="1" dirty="0">
                <a:solidFill>
                  <a:schemeClr val="bg1"/>
                </a:solidFill>
                <a:latin typeface="Cambria" panose="02040503050406030204" pitchFamily="18" charset="0"/>
                <a:ea typeface="Cambria" panose="02040503050406030204" pitchFamily="18" charset="0"/>
                <a:cs typeface="Calibri" panose="020F0502020204030204" pitchFamily="34" charset="0"/>
              </a:rPr>
              <a:t>1. Energy management –</a:t>
            </a:r>
          </a:p>
          <a:p>
            <a:pPr marL="1097280" lvl="1" indent="-457200">
              <a:buFont typeface="Wingdings" panose="05000000000000000000" pitchFamily="2" charset="2"/>
              <a:buChar char="§"/>
            </a:pPr>
            <a:r>
              <a:rPr lang="en-US" sz="1700" dirty="0">
                <a:solidFill>
                  <a:schemeClr val="bg1"/>
                </a:solidFill>
                <a:latin typeface="Cambria" panose="02040503050406030204" pitchFamily="18" charset="0"/>
                <a:ea typeface="Cambria" panose="02040503050406030204" pitchFamily="18" charset="0"/>
                <a:cs typeface="Calibri" panose="020F0502020204030204" pitchFamily="34" charset="0"/>
              </a:rPr>
              <a:t>List the strategies opted in the project to reduce the energy consumption</a:t>
            </a:r>
          </a:p>
          <a:p>
            <a:pPr marL="1737360" lvl="2" indent="-457200">
              <a:buFont typeface="Courier New" panose="02070309020205020404" pitchFamily="49" charset="0"/>
              <a:buChar char="o"/>
            </a:pPr>
            <a:r>
              <a:rPr lang="en-US" sz="1700" dirty="0">
                <a:solidFill>
                  <a:schemeClr val="bg1"/>
                </a:solidFill>
                <a:latin typeface="Cambria" panose="02040503050406030204" pitchFamily="18" charset="0"/>
                <a:ea typeface="Cambria" panose="02040503050406030204" pitchFamily="18" charset="0"/>
                <a:cs typeface="Calibri" panose="020F0502020204030204" pitchFamily="34" charset="0"/>
              </a:rPr>
              <a:t>SHGC of glass</a:t>
            </a:r>
          </a:p>
          <a:p>
            <a:pPr marL="1737360" lvl="2" indent="-457200">
              <a:buFont typeface="Courier New" panose="02070309020205020404" pitchFamily="49" charset="0"/>
              <a:buChar char="o"/>
            </a:pPr>
            <a:r>
              <a:rPr lang="en-US" sz="1700" dirty="0">
                <a:solidFill>
                  <a:schemeClr val="bg1"/>
                </a:solidFill>
                <a:latin typeface="Cambria" panose="02040503050406030204" pitchFamily="18" charset="0"/>
                <a:ea typeface="Cambria" panose="02040503050406030204" pitchFamily="18" charset="0"/>
                <a:cs typeface="Calibri" panose="020F0502020204030204" pitchFamily="34" charset="0"/>
              </a:rPr>
              <a:t>WWR and SRR of project</a:t>
            </a:r>
          </a:p>
          <a:p>
            <a:pPr marL="1737360" lvl="2" indent="-457200">
              <a:buFont typeface="Courier New" panose="02070309020205020404" pitchFamily="49" charset="0"/>
              <a:buChar char="o"/>
            </a:pPr>
            <a:r>
              <a:rPr lang="en-US" sz="1700" dirty="0">
                <a:solidFill>
                  <a:schemeClr val="bg1"/>
                </a:solidFill>
                <a:latin typeface="Cambria" panose="02040503050406030204" pitchFamily="18" charset="0"/>
                <a:ea typeface="Cambria" panose="02040503050406030204" pitchFamily="18" charset="0"/>
                <a:cs typeface="Calibri" panose="020F0502020204030204" pitchFamily="34" charset="0"/>
              </a:rPr>
              <a:t>Brief about HVAC system installed</a:t>
            </a:r>
          </a:p>
          <a:p>
            <a:pPr marL="1737360" lvl="2" indent="-457200">
              <a:buFont typeface="Courier New" panose="02070309020205020404" pitchFamily="49" charset="0"/>
              <a:buChar char="o"/>
            </a:pPr>
            <a:r>
              <a:rPr lang="en-US" sz="1700" dirty="0">
                <a:solidFill>
                  <a:schemeClr val="bg1"/>
                </a:solidFill>
                <a:latin typeface="Cambria" panose="02040503050406030204" pitchFamily="18" charset="0"/>
                <a:ea typeface="Cambria" panose="02040503050406030204" pitchFamily="18" charset="0"/>
                <a:cs typeface="Calibri" panose="020F0502020204030204" pitchFamily="34" charset="0"/>
              </a:rPr>
              <a:t>Specifications of HVAC system installed </a:t>
            </a:r>
          </a:p>
          <a:p>
            <a:pPr marL="1737360" lvl="2" indent="-457200">
              <a:buFont typeface="Courier New" panose="02070309020205020404" pitchFamily="49" charset="0"/>
              <a:buChar char="o"/>
            </a:pPr>
            <a:r>
              <a:rPr lang="en-US" sz="1700" dirty="0">
                <a:solidFill>
                  <a:schemeClr val="bg1"/>
                </a:solidFill>
                <a:latin typeface="Cambria" panose="02040503050406030204" pitchFamily="18" charset="0"/>
                <a:ea typeface="Cambria" panose="02040503050406030204" pitchFamily="18" charset="0"/>
                <a:cs typeface="Calibri" panose="020F0502020204030204" pitchFamily="34" charset="0"/>
              </a:rPr>
              <a:t>Others</a:t>
            </a:r>
          </a:p>
          <a:p>
            <a:pPr marL="1097280" lvl="1" indent="-457200">
              <a:buFont typeface="Wingdings" panose="05000000000000000000" pitchFamily="2" charset="2"/>
              <a:buChar char="§"/>
            </a:pPr>
            <a:r>
              <a:rPr lang="en-US" sz="1700" dirty="0">
                <a:solidFill>
                  <a:schemeClr val="bg1"/>
                </a:solidFill>
                <a:latin typeface="Cambria" panose="02040503050406030204" pitchFamily="18" charset="0"/>
                <a:ea typeface="Cambria" panose="02040503050406030204" pitchFamily="18" charset="0"/>
                <a:cs typeface="Calibri" panose="020F0502020204030204" pitchFamily="34" charset="0"/>
              </a:rPr>
              <a:t>Type of internal and external lighting fixtures installed</a:t>
            </a:r>
          </a:p>
          <a:p>
            <a:pPr marL="1097280" lvl="1" indent="-457200">
              <a:buFont typeface="Wingdings" panose="05000000000000000000" pitchFamily="2" charset="2"/>
              <a:buChar char="§"/>
            </a:pPr>
            <a:r>
              <a:rPr lang="en-US" sz="1700" dirty="0">
                <a:solidFill>
                  <a:schemeClr val="bg1"/>
                </a:solidFill>
                <a:latin typeface="Cambria" panose="02040503050406030204" pitchFamily="18" charset="0"/>
                <a:ea typeface="Cambria" panose="02040503050406030204" pitchFamily="18" charset="0"/>
                <a:cs typeface="Calibri" panose="020F0502020204030204" pitchFamily="34" charset="0"/>
              </a:rPr>
              <a:t>ECBC compliance report</a:t>
            </a:r>
          </a:p>
          <a:p>
            <a:pPr marL="1097280" lvl="1" indent="-457200">
              <a:buFont typeface="Wingdings" panose="05000000000000000000" pitchFamily="2" charset="2"/>
              <a:buChar char="§"/>
            </a:pPr>
            <a:r>
              <a:rPr lang="en-US" sz="1700" dirty="0">
                <a:solidFill>
                  <a:schemeClr val="bg1"/>
                </a:solidFill>
                <a:latin typeface="Cambria" panose="02040503050406030204" pitchFamily="18" charset="0"/>
                <a:ea typeface="Cambria" panose="02040503050406030204" pitchFamily="18" charset="0"/>
                <a:cs typeface="Calibri" panose="020F0502020204030204" pitchFamily="34" charset="0"/>
              </a:rPr>
              <a:t>Efficiency of motors and pumps installed</a:t>
            </a:r>
          </a:p>
          <a:p>
            <a:pPr marL="1097280" lvl="1" indent="-457200">
              <a:buFont typeface="Wingdings" panose="05000000000000000000" pitchFamily="2" charset="2"/>
              <a:buChar char="§"/>
            </a:pPr>
            <a:r>
              <a:rPr lang="en-US" sz="1700" dirty="0">
                <a:solidFill>
                  <a:schemeClr val="bg1"/>
                </a:solidFill>
                <a:latin typeface="Cambria" panose="02040503050406030204" pitchFamily="18" charset="0"/>
                <a:ea typeface="Cambria" panose="02040503050406030204" pitchFamily="18" charset="0"/>
                <a:cs typeface="Calibri" panose="020F0502020204030204" pitchFamily="34" charset="0"/>
              </a:rPr>
              <a:t>Operation and maintenance </a:t>
            </a:r>
          </a:p>
          <a:p>
            <a:pPr marL="1737360" lvl="2" indent="-457200">
              <a:buFont typeface="Courier New" panose="02070309020205020404" pitchFamily="49" charset="0"/>
              <a:buChar char="o"/>
            </a:pPr>
            <a:r>
              <a:rPr lang="en-US" sz="1700" dirty="0">
                <a:solidFill>
                  <a:schemeClr val="bg1"/>
                </a:solidFill>
                <a:latin typeface="Cambria" panose="02040503050406030204" pitchFamily="18" charset="0"/>
                <a:ea typeface="Cambria" panose="02040503050406030204" pitchFamily="18" charset="0"/>
                <a:cs typeface="Calibri" panose="020F0502020204030204" pitchFamily="34" charset="0"/>
              </a:rPr>
              <a:t>O&amp;M policy</a:t>
            </a:r>
          </a:p>
          <a:p>
            <a:pPr marL="1737360" lvl="2" indent="-457200">
              <a:buFont typeface="Courier New" panose="02070309020205020404" pitchFamily="49" charset="0"/>
              <a:buChar char="o"/>
            </a:pPr>
            <a:r>
              <a:rPr lang="en-US" sz="1700" dirty="0">
                <a:solidFill>
                  <a:schemeClr val="bg1"/>
                </a:solidFill>
                <a:latin typeface="Cambria" panose="02040503050406030204" pitchFamily="18" charset="0"/>
                <a:ea typeface="Cambria" panose="02040503050406030204" pitchFamily="18" charset="0"/>
                <a:cs typeface="Calibri" panose="020F0502020204030204" pitchFamily="34" charset="0"/>
              </a:rPr>
              <a:t>Training for maintenance</a:t>
            </a:r>
          </a:p>
          <a:p>
            <a:pPr marL="1737360" lvl="2" indent="-457200">
              <a:buFont typeface="Courier New" panose="02070309020205020404" pitchFamily="49" charset="0"/>
              <a:buChar char="o"/>
            </a:pPr>
            <a:r>
              <a:rPr lang="en-US" sz="1700" dirty="0">
                <a:solidFill>
                  <a:schemeClr val="bg1"/>
                </a:solidFill>
                <a:latin typeface="Cambria" panose="02040503050406030204" pitchFamily="18" charset="0"/>
                <a:ea typeface="Cambria" panose="02040503050406030204" pitchFamily="18" charset="0"/>
                <a:cs typeface="Calibri" panose="020F0502020204030204" pitchFamily="34" charset="0"/>
              </a:rPr>
              <a:t>Contract for O&amp;M</a:t>
            </a:r>
          </a:p>
          <a:p>
            <a:pPr marL="1737360" lvl="2" indent="-457200">
              <a:buFont typeface="Courier New" panose="02070309020205020404" pitchFamily="49" charset="0"/>
              <a:buChar char="o"/>
            </a:pPr>
            <a:r>
              <a:rPr lang="en-US" sz="1700" dirty="0">
                <a:solidFill>
                  <a:schemeClr val="bg1"/>
                </a:solidFill>
                <a:latin typeface="Cambria" panose="02040503050406030204" pitchFamily="18" charset="0"/>
                <a:ea typeface="Cambria" panose="02040503050406030204" pitchFamily="18" charset="0"/>
                <a:cs typeface="Calibri" panose="020F0502020204030204" pitchFamily="34" charset="0"/>
              </a:rPr>
              <a:t>List of maintenance team</a:t>
            </a:r>
          </a:p>
          <a:p>
            <a:pPr marL="1097280" lvl="1" indent="-457200">
              <a:buFont typeface="Wingdings" panose="05000000000000000000" pitchFamily="2" charset="2"/>
              <a:buChar char="§"/>
            </a:pPr>
            <a:r>
              <a:rPr lang="en-US" sz="1700" dirty="0">
                <a:solidFill>
                  <a:schemeClr val="bg1"/>
                </a:solidFill>
                <a:latin typeface="Cambria" panose="02040503050406030204" pitchFamily="18" charset="0"/>
                <a:ea typeface="Cambria" panose="02040503050406030204" pitchFamily="18" charset="0"/>
                <a:cs typeface="Calibri" panose="020F0502020204030204" pitchFamily="34" charset="0"/>
              </a:rPr>
              <a:t>List of energy meters such as HVAC, RE, external lighting, common area, etc. installed in the project.</a:t>
            </a:r>
          </a:p>
          <a:p>
            <a:pPr marL="1097280" lvl="1" indent="-457200">
              <a:buFont typeface="Wingdings" panose="05000000000000000000" pitchFamily="2" charset="2"/>
              <a:buChar char="§"/>
            </a:pPr>
            <a:r>
              <a:rPr lang="en-US" sz="1700" dirty="0">
                <a:solidFill>
                  <a:schemeClr val="bg1"/>
                </a:solidFill>
                <a:latin typeface="Cambria" panose="02040503050406030204" pitchFamily="18" charset="0"/>
                <a:ea typeface="Cambria" panose="02040503050406030204" pitchFamily="18" charset="0"/>
                <a:cs typeface="Calibri" panose="020F0502020204030204" pitchFamily="34" charset="0"/>
              </a:rPr>
              <a:t>Reduction of energy consumption (%)</a:t>
            </a:r>
          </a:p>
          <a:p>
            <a:pPr marL="1737360" lvl="2" indent="-457200">
              <a:buFont typeface="Courier New" panose="02070309020205020404" pitchFamily="49" charset="0"/>
              <a:buChar char="o"/>
            </a:pPr>
            <a:r>
              <a:rPr lang="en-US" sz="1700" dirty="0">
                <a:solidFill>
                  <a:schemeClr val="bg1"/>
                </a:solidFill>
                <a:latin typeface="Cambria" panose="02040503050406030204" pitchFamily="18" charset="0"/>
                <a:ea typeface="Cambria" panose="02040503050406030204" pitchFamily="18" charset="0"/>
                <a:cs typeface="Calibri" panose="020F0502020204030204" pitchFamily="34" charset="0"/>
              </a:rPr>
              <a:t>Benchmark EPI: ……….</a:t>
            </a:r>
            <a:r>
              <a:rPr lang="en-US" sz="1700" dirty="0" err="1">
                <a:solidFill>
                  <a:schemeClr val="bg1"/>
                </a:solidFill>
                <a:latin typeface="Cambria" panose="02040503050406030204" pitchFamily="18" charset="0"/>
                <a:ea typeface="Cambria" panose="02040503050406030204" pitchFamily="18" charset="0"/>
                <a:cs typeface="Calibri" panose="020F0502020204030204" pitchFamily="34" charset="0"/>
              </a:rPr>
              <a:t>KWh</a:t>
            </a:r>
            <a:r>
              <a:rPr lang="en-US" sz="1700" dirty="0">
                <a:solidFill>
                  <a:schemeClr val="bg1"/>
                </a:solidFill>
                <a:latin typeface="Cambria" panose="02040503050406030204" pitchFamily="18" charset="0"/>
                <a:ea typeface="Cambria" panose="02040503050406030204" pitchFamily="18" charset="0"/>
                <a:cs typeface="Calibri" panose="020F0502020204030204" pitchFamily="34" charset="0"/>
              </a:rPr>
              <a:t>/ m</a:t>
            </a:r>
            <a:r>
              <a:rPr lang="en-US" sz="1700" baseline="30000" dirty="0">
                <a:solidFill>
                  <a:schemeClr val="bg1"/>
                </a:solidFill>
                <a:latin typeface="Cambria" panose="02040503050406030204" pitchFamily="18" charset="0"/>
                <a:ea typeface="Cambria" panose="02040503050406030204" pitchFamily="18" charset="0"/>
                <a:cs typeface="Calibri" panose="020F0502020204030204" pitchFamily="34" charset="0"/>
              </a:rPr>
              <a:t>2</a:t>
            </a:r>
            <a:r>
              <a:rPr lang="en-US" sz="1700" dirty="0">
                <a:solidFill>
                  <a:schemeClr val="bg1"/>
                </a:solidFill>
                <a:latin typeface="Cambria" panose="02040503050406030204" pitchFamily="18" charset="0"/>
                <a:ea typeface="Cambria" panose="02040503050406030204" pitchFamily="18" charset="0"/>
                <a:cs typeface="Calibri" panose="020F0502020204030204" pitchFamily="34" charset="0"/>
              </a:rPr>
              <a:t>/year</a:t>
            </a:r>
          </a:p>
          <a:p>
            <a:pPr marL="1737360" lvl="2" indent="-457200">
              <a:buFont typeface="Courier New" panose="02070309020205020404" pitchFamily="49" charset="0"/>
              <a:buChar char="o"/>
            </a:pPr>
            <a:r>
              <a:rPr lang="en-US" sz="1700" dirty="0">
                <a:solidFill>
                  <a:schemeClr val="bg1"/>
                </a:solidFill>
                <a:latin typeface="Cambria" panose="02040503050406030204" pitchFamily="18" charset="0"/>
                <a:ea typeface="Cambria" panose="02040503050406030204" pitchFamily="18" charset="0"/>
                <a:cs typeface="Calibri" panose="020F0502020204030204" pitchFamily="34" charset="0"/>
              </a:rPr>
              <a:t>Proposed EPI: ………</a:t>
            </a:r>
            <a:r>
              <a:rPr lang="en-US" sz="1700" dirty="0" err="1">
                <a:solidFill>
                  <a:schemeClr val="bg1"/>
                </a:solidFill>
                <a:latin typeface="Cambria" panose="02040503050406030204" pitchFamily="18" charset="0"/>
                <a:ea typeface="Cambria" panose="02040503050406030204" pitchFamily="18" charset="0"/>
                <a:cs typeface="Calibri" panose="020F0502020204030204" pitchFamily="34" charset="0"/>
              </a:rPr>
              <a:t>KWh</a:t>
            </a:r>
            <a:r>
              <a:rPr lang="en-US" sz="1700" dirty="0">
                <a:solidFill>
                  <a:schemeClr val="bg1"/>
                </a:solidFill>
                <a:latin typeface="Cambria" panose="02040503050406030204" pitchFamily="18" charset="0"/>
                <a:ea typeface="Cambria" panose="02040503050406030204" pitchFamily="18" charset="0"/>
                <a:cs typeface="Calibri" panose="020F0502020204030204" pitchFamily="34" charset="0"/>
              </a:rPr>
              <a:t>/ m</a:t>
            </a:r>
            <a:r>
              <a:rPr lang="en-US" sz="1700" baseline="30000" dirty="0">
                <a:solidFill>
                  <a:schemeClr val="bg1"/>
                </a:solidFill>
                <a:latin typeface="Cambria" panose="02040503050406030204" pitchFamily="18" charset="0"/>
                <a:ea typeface="Cambria" panose="02040503050406030204" pitchFamily="18" charset="0"/>
                <a:cs typeface="Calibri" panose="020F0502020204030204" pitchFamily="34" charset="0"/>
              </a:rPr>
              <a:t>2</a:t>
            </a:r>
            <a:r>
              <a:rPr lang="en-US" sz="1700" dirty="0">
                <a:solidFill>
                  <a:schemeClr val="bg1"/>
                </a:solidFill>
                <a:latin typeface="Cambria" panose="02040503050406030204" pitchFamily="18" charset="0"/>
                <a:ea typeface="Cambria" panose="02040503050406030204" pitchFamily="18" charset="0"/>
                <a:cs typeface="Calibri" panose="020F0502020204030204" pitchFamily="34" charset="0"/>
              </a:rPr>
              <a:t>/year</a:t>
            </a:r>
          </a:p>
        </p:txBody>
      </p:sp>
      <p:sp>
        <p:nvSpPr>
          <p:cNvPr id="3" name="Rectangle 2">
            <a:extLst>
              <a:ext uri="{FF2B5EF4-FFF2-40B4-BE49-F238E27FC236}">
                <a16:creationId xmlns:a16="http://schemas.microsoft.com/office/drawing/2014/main" id="{D23C17D1-385D-2838-B74F-FEBC91AF52AD}"/>
              </a:ext>
            </a:extLst>
          </p:cNvPr>
          <p:cNvSpPr/>
          <p:nvPr/>
        </p:nvSpPr>
        <p:spPr>
          <a:xfrm>
            <a:off x="11364686" y="0"/>
            <a:ext cx="827314" cy="6858000"/>
          </a:xfrm>
          <a:prstGeom prst="rect">
            <a:avLst/>
          </a:prstGeom>
          <a:solidFill>
            <a:schemeClr val="accent4">
              <a:lumMod val="60000"/>
              <a:lumOff val="40000"/>
            </a:schemeClr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IN"/>
          </a:p>
        </p:txBody>
      </p:sp>
    </p:spTree>
    <p:extLst>
      <p:ext uri="{BB962C8B-B14F-4D97-AF65-F5344CB8AC3E}">
        <p14:creationId xmlns:p14="http://schemas.microsoft.com/office/powerpoint/2010/main" val="3482071802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02B8A40-1658-0EAC-4A3A-27DE79FD21B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398782" y="628226"/>
            <a:ext cx="7958331" cy="1077229"/>
          </a:xfrm>
        </p:spPr>
        <p:txBody>
          <a:bodyPr/>
          <a:lstStyle/>
          <a:p>
            <a:r>
              <a:rPr lang="en-US" dirty="0">
                <a:solidFill>
                  <a:schemeClr val="bg1"/>
                </a:solidFill>
              </a:rPr>
              <a:t>Summary </a:t>
            </a:r>
            <a:r>
              <a:rPr lang="en-US" sz="1400" dirty="0">
                <a:solidFill>
                  <a:schemeClr val="bg1"/>
                </a:solidFill>
              </a:rPr>
              <a:t>(Refer as per category)</a:t>
            </a:r>
            <a:endParaRPr lang="en-IN" sz="1400" dirty="0">
              <a:solidFill>
                <a:schemeClr val="bg1"/>
              </a:solidFill>
            </a:endParaRPr>
          </a:p>
        </p:txBody>
      </p:sp>
      <p:sp>
        <p:nvSpPr>
          <p:cNvPr id="10" name="TextBox 9">
            <a:extLst>
              <a:ext uri="{FF2B5EF4-FFF2-40B4-BE49-F238E27FC236}">
                <a16:creationId xmlns:a16="http://schemas.microsoft.com/office/drawing/2014/main" id="{0E036B6D-3753-F950-13C7-F7A5417F8C1E}"/>
              </a:ext>
            </a:extLst>
          </p:cNvPr>
          <p:cNvSpPr txBox="1"/>
          <p:nvPr/>
        </p:nvSpPr>
        <p:spPr>
          <a:xfrm>
            <a:off x="1586748" y="1166841"/>
            <a:ext cx="9786025" cy="3754874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0" marR="0" lvl="0" indent="0" algn="l" defTabSz="128016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IN" sz="1700" b="1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mbria" panose="02040503050406030204" pitchFamily="18" charset="0"/>
                <a:ea typeface="Cambria" panose="02040503050406030204" pitchFamily="18" charset="0"/>
              </a:rPr>
              <a:t>2. Passive architecture design –</a:t>
            </a:r>
          </a:p>
          <a:p>
            <a:pPr marL="1097280" marR="0" lvl="1" indent="-457200" algn="l" defTabSz="128016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 typeface="Wingdings" panose="05000000000000000000" pitchFamily="2" charset="2"/>
              <a:buChar char="§"/>
              <a:tabLst/>
              <a:defRPr/>
            </a:pPr>
            <a:r>
              <a:rPr kumimoji="0" lang="en-US" sz="17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mbria" panose="02040503050406030204" pitchFamily="18" charset="0"/>
                <a:ea typeface="Cambria" panose="02040503050406030204" pitchFamily="18" charset="0"/>
              </a:rPr>
              <a:t>List the strategies opted in the project</a:t>
            </a:r>
          </a:p>
          <a:p>
            <a:pPr marL="1097280" marR="0" lvl="1" indent="-457200" algn="l" defTabSz="128016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 typeface="Wingdings" panose="05000000000000000000" pitchFamily="2" charset="2"/>
              <a:buChar char="§"/>
              <a:tabLst/>
              <a:defRPr/>
            </a:pPr>
            <a:r>
              <a:rPr kumimoji="0" lang="en-US" sz="17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mbria" panose="02040503050406030204" pitchFamily="18" charset="0"/>
                <a:ea typeface="Cambria" panose="02040503050406030204" pitchFamily="18" charset="0"/>
              </a:rPr>
              <a:t>Impact analysis (simulations, calculations, etc.)</a:t>
            </a:r>
          </a:p>
          <a:p>
            <a:pPr marL="0" marR="0" lvl="0" indent="0" algn="l" defTabSz="128016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IN" sz="1700" b="1" i="0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mbria" panose="02040503050406030204" pitchFamily="18" charset="0"/>
              <a:ea typeface="Cambria" panose="02040503050406030204" pitchFamily="18" charset="0"/>
            </a:endParaRPr>
          </a:p>
          <a:p>
            <a:pPr marL="0" marR="0" lvl="0" indent="0" algn="l" defTabSz="128016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IN" sz="1700" b="1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mbria" panose="02040503050406030204" pitchFamily="18" charset="0"/>
                <a:ea typeface="Cambria" panose="02040503050406030204" pitchFamily="18" charset="0"/>
              </a:rPr>
              <a:t>3. Sustainable building materials /technologies –</a:t>
            </a:r>
          </a:p>
          <a:p>
            <a:pPr marL="1097280" marR="0" lvl="1" indent="-457200" algn="l" defTabSz="128016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 typeface="Wingdings" panose="05000000000000000000" pitchFamily="2" charset="2"/>
              <a:buChar char="§"/>
              <a:tabLst/>
              <a:defRPr/>
            </a:pPr>
            <a:r>
              <a:rPr kumimoji="0" lang="en-US" sz="17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mbria" panose="02040503050406030204" pitchFamily="18" charset="0"/>
                <a:ea typeface="Cambria" panose="02040503050406030204" pitchFamily="18" charset="0"/>
              </a:rPr>
              <a:t>List the materials/technologies used in the project</a:t>
            </a:r>
          </a:p>
          <a:p>
            <a:pPr marL="1737360" marR="0" lvl="2" indent="-457200" algn="l" defTabSz="128016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 typeface="Wingdings" panose="05000000000000000000" pitchFamily="2" charset="2"/>
              <a:buChar char="§"/>
              <a:tabLst/>
              <a:defRPr/>
            </a:pPr>
            <a:r>
              <a:rPr kumimoji="0" lang="en-US" sz="17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mbria" panose="02040503050406030204" pitchFamily="18" charset="0"/>
                <a:ea typeface="Cambria" panose="02040503050406030204" pitchFamily="18" charset="0"/>
              </a:rPr>
              <a:t>Structural application</a:t>
            </a:r>
          </a:p>
          <a:p>
            <a:pPr marL="1737360" marR="0" lvl="2" indent="-457200" algn="l" defTabSz="128016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 typeface="Wingdings" panose="05000000000000000000" pitchFamily="2" charset="2"/>
              <a:buChar char="§"/>
              <a:tabLst/>
              <a:defRPr/>
            </a:pPr>
            <a:r>
              <a:rPr kumimoji="0" lang="en-US" sz="17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mbria" panose="02040503050406030204" pitchFamily="18" charset="0"/>
                <a:ea typeface="Cambria" panose="02040503050406030204" pitchFamily="18" charset="0"/>
              </a:rPr>
              <a:t>Materials used in wall</a:t>
            </a:r>
          </a:p>
          <a:p>
            <a:pPr marL="1737360" marR="0" lvl="2" indent="-457200" algn="l" defTabSz="128016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 typeface="Wingdings" panose="05000000000000000000" pitchFamily="2" charset="2"/>
              <a:buChar char="§"/>
              <a:tabLst/>
              <a:defRPr/>
            </a:pPr>
            <a:r>
              <a:rPr kumimoji="0" lang="en-US" sz="17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mbria" panose="02040503050406030204" pitchFamily="18" charset="0"/>
                <a:ea typeface="Cambria" panose="02040503050406030204" pitchFamily="18" charset="0"/>
              </a:rPr>
              <a:t>Materials used in roof</a:t>
            </a:r>
          </a:p>
          <a:p>
            <a:pPr marL="1737360" marR="0" lvl="2" indent="-457200" algn="l" defTabSz="128016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 typeface="Wingdings" panose="05000000000000000000" pitchFamily="2" charset="2"/>
              <a:buChar char="§"/>
              <a:tabLst/>
              <a:defRPr/>
            </a:pPr>
            <a:r>
              <a:rPr kumimoji="0" lang="en-US" sz="17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mbria" panose="02040503050406030204" pitchFamily="18" charset="0"/>
                <a:ea typeface="Cambria" panose="02040503050406030204" pitchFamily="18" charset="0"/>
              </a:rPr>
              <a:t>Interior finishes</a:t>
            </a:r>
          </a:p>
          <a:p>
            <a:pPr marL="1737360" marR="0" lvl="2" indent="-457200" algn="l" defTabSz="128016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 typeface="Wingdings" panose="05000000000000000000" pitchFamily="2" charset="2"/>
              <a:buChar char="§"/>
              <a:tabLst/>
              <a:defRPr/>
            </a:pPr>
            <a:r>
              <a:rPr kumimoji="0" lang="en-US" sz="17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mbria" panose="02040503050406030204" pitchFamily="18" charset="0"/>
                <a:ea typeface="Cambria" panose="02040503050406030204" pitchFamily="18" charset="0"/>
              </a:rPr>
              <a:t>Exterior finishes</a:t>
            </a:r>
          </a:p>
          <a:p>
            <a:pPr marL="1097280" marR="0" lvl="1" indent="-457200" algn="l" defTabSz="128016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 typeface="Wingdings" panose="05000000000000000000" pitchFamily="2" charset="2"/>
              <a:buChar char="§"/>
              <a:tabLst/>
              <a:defRPr/>
            </a:pPr>
            <a:r>
              <a:rPr lang="en-US" sz="1700" dirty="0">
                <a:solidFill>
                  <a:prstClr val="black"/>
                </a:solidFill>
                <a:latin typeface="Cambria" panose="02040503050406030204" pitchFamily="18" charset="0"/>
                <a:ea typeface="Cambria" panose="02040503050406030204" pitchFamily="18" charset="0"/>
              </a:rPr>
              <a:t>*Basis carbon estimation (copy of BOQ and carbon calculation sheet) </a:t>
            </a:r>
          </a:p>
          <a:p>
            <a:pPr marL="1097280" marR="0" lvl="1" indent="-457200" algn="l" defTabSz="128016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 typeface="Wingdings" panose="05000000000000000000" pitchFamily="2" charset="2"/>
              <a:buChar char="§"/>
              <a:tabLst/>
              <a:defRPr/>
            </a:pPr>
            <a:r>
              <a:rPr kumimoji="0" lang="en-US" sz="17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mbria" panose="02040503050406030204" pitchFamily="18" charset="0"/>
                <a:ea typeface="Cambria" panose="02040503050406030204" pitchFamily="18" charset="0"/>
              </a:rPr>
              <a:t>Prepare an inventory specifying the distances</a:t>
            </a:r>
            <a:r>
              <a:rPr lang="en-US" sz="1700" dirty="0">
                <a:solidFill>
                  <a:prstClr val="black"/>
                </a:solidFill>
                <a:latin typeface="Cambria" panose="02040503050406030204" pitchFamily="18" charset="0"/>
                <a:ea typeface="Cambria" panose="02040503050406030204" pitchFamily="18" charset="0"/>
              </a:rPr>
              <a:t> for sources the raw material to the site on geographical map.</a:t>
            </a:r>
            <a:endParaRPr kumimoji="0" lang="en-US" sz="1700" b="0" i="0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mbria" panose="02040503050406030204" pitchFamily="18" charset="0"/>
              <a:ea typeface="Cambria" panose="02040503050406030204" pitchFamily="18" charset="0"/>
            </a:endParaRPr>
          </a:p>
        </p:txBody>
      </p:sp>
      <p:sp>
        <p:nvSpPr>
          <p:cNvPr id="3" name="Rectangle 2">
            <a:extLst>
              <a:ext uri="{FF2B5EF4-FFF2-40B4-BE49-F238E27FC236}">
                <a16:creationId xmlns:a16="http://schemas.microsoft.com/office/drawing/2014/main" id="{E918B58F-1C9B-6872-0CF2-EBB402EB181B}"/>
              </a:ext>
            </a:extLst>
          </p:cNvPr>
          <p:cNvSpPr/>
          <p:nvPr/>
        </p:nvSpPr>
        <p:spPr>
          <a:xfrm>
            <a:off x="11364686" y="0"/>
            <a:ext cx="827314" cy="6858000"/>
          </a:xfrm>
          <a:prstGeom prst="rect">
            <a:avLst/>
          </a:prstGeom>
          <a:solidFill>
            <a:schemeClr val="accent4">
              <a:lumMod val="60000"/>
              <a:lumOff val="40000"/>
            </a:schemeClr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IN"/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FCEA297C-A751-A173-2C6E-505BE2051ACF}"/>
              </a:ext>
            </a:extLst>
          </p:cNvPr>
          <p:cNvSpPr txBox="1"/>
          <p:nvPr/>
        </p:nvSpPr>
        <p:spPr>
          <a:xfrm>
            <a:off x="1228436" y="6012873"/>
            <a:ext cx="9476509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1600" i="1" dirty="0">
                <a:solidFill>
                  <a:schemeClr val="bg1"/>
                </a:solidFill>
                <a:latin typeface="Cambria" panose="02040503050406030204" pitchFamily="18" charset="0"/>
                <a:ea typeface="Cambria" panose="02040503050406030204" pitchFamily="18" charset="0"/>
              </a:rPr>
              <a:t>*It is recommended to perform the carbon calculations through validated tools. However, project teams may submit manual calculations with supporting data references.    </a:t>
            </a:r>
          </a:p>
        </p:txBody>
      </p:sp>
    </p:spTree>
    <p:extLst>
      <p:ext uri="{BB962C8B-B14F-4D97-AF65-F5344CB8AC3E}">
        <p14:creationId xmlns:p14="http://schemas.microsoft.com/office/powerpoint/2010/main" val="3833803130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02B8A40-1658-0EAC-4A3A-27DE79FD21B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297934" y="469900"/>
            <a:ext cx="7958331" cy="1077229"/>
          </a:xfrm>
        </p:spPr>
        <p:txBody>
          <a:bodyPr/>
          <a:lstStyle/>
          <a:p>
            <a:r>
              <a:rPr lang="en-US" dirty="0">
                <a:solidFill>
                  <a:schemeClr val="bg1"/>
                </a:solidFill>
              </a:rPr>
              <a:t>Summary </a:t>
            </a:r>
            <a:r>
              <a:rPr lang="en-US" sz="1400" dirty="0">
                <a:solidFill>
                  <a:schemeClr val="bg1"/>
                </a:solidFill>
              </a:rPr>
              <a:t>(Refer as per category)</a:t>
            </a:r>
            <a:endParaRPr lang="en-IN" sz="1400" dirty="0">
              <a:solidFill>
                <a:schemeClr val="bg1"/>
              </a:solidFill>
            </a:endParaRPr>
          </a:p>
        </p:txBody>
      </p:sp>
      <p:sp>
        <p:nvSpPr>
          <p:cNvPr id="10" name="TextBox 9">
            <a:extLst>
              <a:ext uri="{FF2B5EF4-FFF2-40B4-BE49-F238E27FC236}">
                <a16:creationId xmlns:a16="http://schemas.microsoft.com/office/drawing/2014/main" id="{0E036B6D-3753-F950-13C7-F7A5417F8C1E}"/>
              </a:ext>
            </a:extLst>
          </p:cNvPr>
          <p:cNvSpPr txBox="1"/>
          <p:nvPr/>
        </p:nvSpPr>
        <p:spPr>
          <a:xfrm>
            <a:off x="1586748" y="1166841"/>
            <a:ext cx="9786025" cy="4278094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IN" sz="1700" b="1" dirty="0">
                <a:solidFill>
                  <a:schemeClr val="bg1"/>
                </a:solidFill>
                <a:latin typeface="Cambria" panose="02040503050406030204" pitchFamily="18" charset="0"/>
                <a:ea typeface="Cambria" panose="02040503050406030204" pitchFamily="18" charset="0"/>
              </a:rPr>
              <a:t>4. Integrated water management –</a:t>
            </a:r>
          </a:p>
          <a:p>
            <a:pPr marL="982980" lvl="1" indent="-342900">
              <a:buFont typeface="Wingdings" panose="05000000000000000000" pitchFamily="2" charset="2"/>
              <a:buChar char="§"/>
            </a:pPr>
            <a:r>
              <a:rPr lang="en-US" sz="1700" dirty="0">
                <a:solidFill>
                  <a:schemeClr val="bg1"/>
                </a:solidFill>
                <a:latin typeface="Cambria" panose="02040503050406030204" pitchFamily="18" charset="0"/>
                <a:ea typeface="Cambria" panose="02040503050406030204" pitchFamily="18" charset="0"/>
              </a:rPr>
              <a:t>Briefly describe the water management strategies to reduce building and landscape water consumption. </a:t>
            </a:r>
          </a:p>
          <a:p>
            <a:pPr marL="982980" lvl="1" indent="-342900">
              <a:buFont typeface="Wingdings" panose="05000000000000000000" pitchFamily="2" charset="2"/>
              <a:buChar char="§"/>
            </a:pPr>
            <a:r>
              <a:rPr lang="en-US" sz="1700" dirty="0">
                <a:solidFill>
                  <a:schemeClr val="bg1"/>
                </a:solidFill>
                <a:latin typeface="Cambria" panose="02040503050406030204" pitchFamily="18" charset="0"/>
                <a:ea typeface="Cambria" panose="02040503050406030204" pitchFamily="18" charset="0"/>
              </a:rPr>
              <a:t>Reduction in landscape water consumption (%) </a:t>
            </a:r>
          </a:p>
          <a:p>
            <a:pPr marL="982980" lvl="1" indent="-342900">
              <a:buFont typeface="Wingdings" panose="05000000000000000000" pitchFamily="2" charset="2"/>
              <a:buChar char="§"/>
            </a:pPr>
            <a:r>
              <a:rPr lang="en-US" sz="1700" dirty="0">
                <a:solidFill>
                  <a:schemeClr val="bg1"/>
                </a:solidFill>
                <a:latin typeface="Cambria" panose="02040503050406030204" pitchFamily="18" charset="0"/>
                <a:ea typeface="Cambria" panose="02040503050406030204" pitchFamily="18" charset="0"/>
              </a:rPr>
              <a:t>Reduction in building water consumption (%) </a:t>
            </a:r>
          </a:p>
          <a:p>
            <a:pPr marL="982980" lvl="1" indent="-342900">
              <a:buFont typeface="Wingdings" panose="05000000000000000000" pitchFamily="2" charset="2"/>
              <a:buChar char="§"/>
            </a:pPr>
            <a:r>
              <a:rPr lang="en-US" sz="1700" dirty="0">
                <a:solidFill>
                  <a:schemeClr val="bg1"/>
                </a:solidFill>
                <a:latin typeface="Cambria" panose="02040503050406030204" pitchFamily="18" charset="0"/>
                <a:ea typeface="Cambria" panose="02040503050406030204" pitchFamily="18" charset="0"/>
              </a:rPr>
              <a:t>Water Performance Index (WPI) of the project</a:t>
            </a:r>
          </a:p>
          <a:p>
            <a:pPr marL="982980" lvl="1" indent="-342900">
              <a:buFont typeface="Wingdings" panose="05000000000000000000" pitchFamily="2" charset="2"/>
              <a:buChar char="§"/>
            </a:pPr>
            <a:r>
              <a:rPr lang="en-US" sz="1700" dirty="0">
                <a:solidFill>
                  <a:schemeClr val="bg1"/>
                </a:solidFill>
                <a:latin typeface="Cambria" panose="02040503050406030204" pitchFamily="18" charset="0"/>
                <a:ea typeface="Cambria" panose="02040503050406030204" pitchFamily="18" charset="0"/>
              </a:rPr>
              <a:t>Mention the flow rate of plumbing system installed in the project</a:t>
            </a:r>
          </a:p>
          <a:p>
            <a:pPr marL="982980" lvl="1" indent="-342900">
              <a:buFont typeface="Wingdings" panose="05000000000000000000" pitchFamily="2" charset="2"/>
              <a:buChar char="§"/>
            </a:pPr>
            <a:r>
              <a:rPr lang="en-US" sz="1700" dirty="0">
                <a:solidFill>
                  <a:schemeClr val="bg1"/>
                </a:solidFill>
                <a:latin typeface="Cambria" panose="02040503050406030204" pitchFamily="18" charset="0"/>
                <a:ea typeface="Cambria" panose="02040503050406030204" pitchFamily="18" charset="0"/>
              </a:rPr>
              <a:t>List of native and exotic species planted on site.</a:t>
            </a:r>
          </a:p>
          <a:p>
            <a:pPr marL="982980" lvl="1" indent="-342900">
              <a:buFont typeface="Wingdings" panose="05000000000000000000" pitchFamily="2" charset="2"/>
              <a:buChar char="§"/>
            </a:pPr>
            <a:r>
              <a:rPr lang="en-US" sz="1700" dirty="0">
                <a:solidFill>
                  <a:schemeClr val="bg1"/>
                </a:solidFill>
                <a:latin typeface="Cambria" panose="02040503050406030204" pitchFamily="18" charset="0"/>
                <a:ea typeface="Cambria" panose="02040503050406030204" pitchFamily="18" charset="0"/>
              </a:rPr>
              <a:t>Irrigation system installed in the project.</a:t>
            </a:r>
          </a:p>
          <a:p>
            <a:pPr marL="982980" lvl="1" indent="-342900">
              <a:buFont typeface="Wingdings" panose="05000000000000000000" pitchFamily="2" charset="2"/>
              <a:buChar char="§"/>
            </a:pPr>
            <a:r>
              <a:rPr lang="en-US" sz="1700" dirty="0">
                <a:solidFill>
                  <a:schemeClr val="bg1"/>
                </a:solidFill>
                <a:latin typeface="Cambria" panose="02040503050406030204" pitchFamily="18" charset="0"/>
                <a:ea typeface="Cambria" panose="02040503050406030204" pitchFamily="18" charset="0"/>
              </a:rPr>
              <a:t>Water used for various purposes meets the Bureau of Indian Standards (BIS)</a:t>
            </a:r>
            <a:endParaRPr lang="en-IN" sz="1700" dirty="0">
              <a:solidFill>
                <a:schemeClr val="bg1"/>
              </a:solidFill>
              <a:latin typeface="Cambria" panose="02040503050406030204" pitchFamily="18" charset="0"/>
              <a:ea typeface="Cambria" panose="02040503050406030204" pitchFamily="18" charset="0"/>
            </a:endParaRPr>
          </a:p>
          <a:p>
            <a:pPr marL="982980" lvl="1" indent="-342900">
              <a:buFont typeface="Wingdings" panose="05000000000000000000" pitchFamily="2" charset="2"/>
              <a:buChar char="§"/>
            </a:pPr>
            <a:r>
              <a:rPr lang="en-US" sz="1700" dirty="0">
                <a:solidFill>
                  <a:schemeClr val="bg1"/>
                </a:solidFill>
                <a:latin typeface="Cambria" panose="02040503050406030204" pitchFamily="18" charset="0"/>
                <a:ea typeface="Cambria" panose="02040503050406030204" pitchFamily="18" charset="0"/>
              </a:rPr>
              <a:t>Type and capacity of STP installed in the project</a:t>
            </a:r>
          </a:p>
          <a:p>
            <a:pPr marL="982980" lvl="1" indent="-342900">
              <a:buFont typeface="Wingdings" panose="05000000000000000000" pitchFamily="2" charset="2"/>
              <a:buChar char="§"/>
            </a:pPr>
            <a:r>
              <a:rPr lang="en-US" sz="1700" dirty="0">
                <a:solidFill>
                  <a:schemeClr val="bg1"/>
                </a:solidFill>
                <a:latin typeface="Cambria" panose="02040503050406030204" pitchFamily="18" charset="0"/>
                <a:ea typeface="Cambria" panose="02040503050406030204" pitchFamily="18" charset="0"/>
              </a:rPr>
              <a:t>Briefly describe the treatment and segregation of wastewater (into grey water and black water) separately in the project</a:t>
            </a:r>
          </a:p>
          <a:p>
            <a:pPr marL="982980" lvl="1" indent="-342900">
              <a:buFont typeface="Wingdings" panose="05000000000000000000" pitchFamily="2" charset="2"/>
              <a:buChar char="§"/>
            </a:pPr>
            <a:r>
              <a:rPr lang="en-US" sz="1700" dirty="0">
                <a:solidFill>
                  <a:schemeClr val="bg1"/>
                </a:solidFill>
                <a:latin typeface="Cambria" panose="02040503050406030204" pitchFamily="18" charset="0"/>
                <a:ea typeface="Cambria" panose="02040503050406030204" pitchFamily="18" charset="0"/>
              </a:rPr>
              <a:t>Recycling and reusing treated wastewater in the project (Water balance diagram). </a:t>
            </a:r>
          </a:p>
          <a:p>
            <a:pPr marL="982980" lvl="1" indent="-342900">
              <a:buFont typeface="Wingdings" panose="05000000000000000000" pitchFamily="2" charset="2"/>
              <a:buChar char="§"/>
            </a:pPr>
            <a:r>
              <a:rPr lang="en-US" sz="1700" dirty="0">
                <a:solidFill>
                  <a:schemeClr val="bg1"/>
                </a:solidFill>
                <a:latin typeface="Cambria" panose="02040503050406030204" pitchFamily="18" charset="0"/>
                <a:ea typeface="Cambria" panose="02040503050406030204" pitchFamily="18" charset="0"/>
              </a:rPr>
              <a:t>Provision of rainwater harvesting pits and rainwater storage in the project.</a:t>
            </a:r>
          </a:p>
          <a:p>
            <a:endParaRPr lang="en-IN" sz="1700" b="1" dirty="0">
              <a:solidFill>
                <a:schemeClr val="bg1"/>
              </a:solidFill>
              <a:latin typeface="Cambria" panose="02040503050406030204" pitchFamily="18" charset="0"/>
              <a:ea typeface="Cambria" panose="02040503050406030204" pitchFamily="18" charset="0"/>
            </a:endParaRPr>
          </a:p>
        </p:txBody>
      </p:sp>
      <p:sp>
        <p:nvSpPr>
          <p:cNvPr id="3" name="Rectangle 2">
            <a:extLst>
              <a:ext uri="{FF2B5EF4-FFF2-40B4-BE49-F238E27FC236}">
                <a16:creationId xmlns:a16="http://schemas.microsoft.com/office/drawing/2014/main" id="{FE576041-0703-E18C-7136-73CAD395D75F}"/>
              </a:ext>
            </a:extLst>
          </p:cNvPr>
          <p:cNvSpPr/>
          <p:nvPr/>
        </p:nvSpPr>
        <p:spPr>
          <a:xfrm>
            <a:off x="11364686" y="0"/>
            <a:ext cx="827314" cy="6858000"/>
          </a:xfrm>
          <a:prstGeom prst="rect">
            <a:avLst/>
          </a:prstGeom>
          <a:solidFill>
            <a:schemeClr val="accent4">
              <a:lumMod val="60000"/>
              <a:lumOff val="40000"/>
            </a:schemeClr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IN"/>
          </a:p>
        </p:txBody>
      </p:sp>
    </p:spTree>
    <p:extLst>
      <p:ext uri="{BB962C8B-B14F-4D97-AF65-F5344CB8AC3E}">
        <p14:creationId xmlns:p14="http://schemas.microsoft.com/office/powerpoint/2010/main" val="1678693902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02B8A40-1658-0EAC-4A3A-27DE79FD21B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414442" y="495300"/>
            <a:ext cx="7958331" cy="1077229"/>
          </a:xfrm>
        </p:spPr>
        <p:txBody>
          <a:bodyPr/>
          <a:lstStyle/>
          <a:p>
            <a:r>
              <a:rPr lang="en-US" dirty="0">
                <a:solidFill>
                  <a:schemeClr val="bg1"/>
                </a:solidFill>
              </a:rPr>
              <a:t>Summary </a:t>
            </a:r>
            <a:r>
              <a:rPr lang="en-US" sz="1400" dirty="0">
                <a:solidFill>
                  <a:schemeClr val="bg1"/>
                </a:solidFill>
              </a:rPr>
              <a:t>(Refer as per category)</a:t>
            </a:r>
            <a:endParaRPr lang="en-IN" sz="1400" dirty="0">
              <a:solidFill>
                <a:schemeClr val="bg1"/>
              </a:solidFill>
            </a:endParaRPr>
          </a:p>
        </p:txBody>
      </p:sp>
      <p:sp>
        <p:nvSpPr>
          <p:cNvPr id="10" name="TextBox 9">
            <a:extLst>
              <a:ext uri="{FF2B5EF4-FFF2-40B4-BE49-F238E27FC236}">
                <a16:creationId xmlns:a16="http://schemas.microsoft.com/office/drawing/2014/main" id="{0E036B6D-3753-F950-13C7-F7A5417F8C1E}"/>
              </a:ext>
            </a:extLst>
          </p:cNvPr>
          <p:cNvSpPr txBox="1"/>
          <p:nvPr/>
        </p:nvSpPr>
        <p:spPr>
          <a:xfrm>
            <a:off x="1586748" y="1166841"/>
            <a:ext cx="9786025" cy="4278094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IN" sz="1700" b="1" dirty="0">
                <a:solidFill>
                  <a:schemeClr val="bg1"/>
                </a:solidFill>
                <a:latin typeface="Cambria" panose="02040503050406030204" pitchFamily="18" charset="0"/>
                <a:ea typeface="Cambria" panose="02040503050406030204" pitchFamily="18" charset="0"/>
              </a:rPr>
              <a:t>5. Renewable energy utilization (solar PV, solar hot water, wind, biomass etc.) –</a:t>
            </a:r>
          </a:p>
          <a:p>
            <a:pPr marL="982980" lvl="1" indent="-342900">
              <a:buFont typeface="Wingdings" panose="05000000000000000000" pitchFamily="2" charset="2"/>
              <a:buChar char="§"/>
            </a:pPr>
            <a:r>
              <a:rPr lang="en-US" sz="1700" dirty="0">
                <a:solidFill>
                  <a:schemeClr val="bg1"/>
                </a:solidFill>
                <a:latin typeface="Cambria" panose="02040503050406030204" pitchFamily="18" charset="0"/>
                <a:ea typeface="Cambria" panose="02040503050406030204" pitchFamily="18" charset="0"/>
              </a:rPr>
              <a:t>Overall energy consumption of internal artificial lighting and space conditioning</a:t>
            </a:r>
            <a:endParaRPr lang="en-IN" sz="1700" dirty="0">
              <a:solidFill>
                <a:schemeClr val="bg1"/>
              </a:solidFill>
              <a:latin typeface="Cambria" panose="02040503050406030204" pitchFamily="18" charset="0"/>
              <a:ea typeface="Cambria" panose="02040503050406030204" pitchFamily="18" charset="0"/>
            </a:endParaRPr>
          </a:p>
          <a:p>
            <a:pPr marL="982980" lvl="1" indent="-342900">
              <a:buFont typeface="Wingdings" panose="05000000000000000000" pitchFamily="2" charset="2"/>
              <a:buChar char="§"/>
            </a:pPr>
            <a:r>
              <a:rPr lang="en-US" sz="1700" dirty="0">
                <a:solidFill>
                  <a:schemeClr val="bg1"/>
                </a:solidFill>
                <a:latin typeface="Cambria" panose="02040503050406030204" pitchFamily="18" charset="0"/>
                <a:ea typeface="Cambria" panose="02040503050406030204" pitchFamily="18" charset="0"/>
              </a:rPr>
              <a:t>Percentage of renewable energy system to offset the energy consumption for internal artificial lighting and space conditioning</a:t>
            </a:r>
          </a:p>
          <a:p>
            <a:pPr marL="982980" lvl="1" indent="-342900">
              <a:buFont typeface="Wingdings" panose="05000000000000000000" pitchFamily="2" charset="2"/>
              <a:buChar char="§"/>
            </a:pPr>
            <a:r>
              <a:rPr lang="en-US" sz="1700" dirty="0">
                <a:solidFill>
                  <a:schemeClr val="bg1"/>
                </a:solidFill>
                <a:latin typeface="Cambria" panose="02040503050406030204" pitchFamily="18" charset="0"/>
                <a:ea typeface="Cambria" panose="02040503050406030204" pitchFamily="18" charset="0"/>
              </a:rPr>
              <a:t>Rated capacity of renewable energy system installed in the project.</a:t>
            </a:r>
          </a:p>
          <a:p>
            <a:pPr marL="0" marR="0" lvl="0" indent="0" algn="l" defTabSz="128016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IN" sz="1700" b="1" i="0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mbria" panose="02040503050406030204" pitchFamily="18" charset="0"/>
              <a:ea typeface="Cambria" panose="02040503050406030204" pitchFamily="18" charset="0"/>
            </a:endParaRPr>
          </a:p>
          <a:p>
            <a:pPr marL="0" marR="0" lvl="0" indent="0" algn="l" defTabSz="128016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IN" sz="1700" b="1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mbria" panose="02040503050406030204" pitchFamily="18" charset="0"/>
                <a:ea typeface="Cambria" panose="02040503050406030204" pitchFamily="18" charset="0"/>
              </a:rPr>
              <a:t>6. Site management (During construction) –</a:t>
            </a:r>
          </a:p>
          <a:p>
            <a:pPr marL="982980" marR="0" lvl="1" indent="-342900" algn="l" defTabSz="128016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 typeface="Wingdings" panose="05000000000000000000" pitchFamily="2" charset="2"/>
              <a:buChar char="§"/>
              <a:tabLst/>
              <a:defRPr/>
            </a:pPr>
            <a:r>
              <a:rPr kumimoji="0" lang="en-US" sz="17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mbria" panose="02040503050406030204" pitchFamily="18" charset="0"/>
                <a:ea typeface="Cambria" panose="02040503050406030204" pitchFamily="18" charset="0"/>
              </a:rPr>
              <a:t>List of key features of </a:t>
            </a:r>
            <a:r>
              <a:rPr kumimoji="0" lang="en-IN" sz="17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mbria" panose="02040503050406030204" pitchFamily="18" charset="0"/>
                <a:ea typeface="Cambria" panose="02040503050406030204" pitchFamily="18" charset="0"/>
              </a:rPr>
              <a:t>best site management practices opted during construction along with photographs. </a:t>
            </a:r>
          </a:p>
          <a:p>
            <a:pPr marL="982980" marR="0" lvl="1" indent="-342900" algn="l" defTabSz="128016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 typeface="Wingdings" panose="05000000000000000000" pitchFamily="2" charset="2"/>
              <a:buChar char="§"/>
              <a:tabLst/>
              <a:defRPr/>
            </a:pPr>
            <a:r>
              <a:rPr lang="en-IN" sz="1700" dirty="0">
                <a:solidFill>
                  <a:prstClr val="black"/>
                </a:solidFill>
                <a:latin typeface="Cambria" panose="02040503050406030204" pitchFamily="18" charset="0"/>
                <a:ea typeface="Cambria" panose="02040503050406030204" pitchFamily="18" charset="0"/>
              </a:rPr>
              <a:t>Strategies to reduce potable water during construction phase.</a:t>
            </a:r>
          </a:p>
          <a:p>
            <a:pPr marL="982980" marR="0" lvl="1" indent="-342900" algn="l" defTabSz="128016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 typeface="Wingdings" panose="05000000000000000000" pitchFamily="2" charset="2"/>
              <a:buChar char="§"/>
              <a:tabLst/>
              <a:defRPr/>
            </a:pPr>
            <a:r>
              <a:rPr kumimoji="0" lang="en-IN" sz="17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mbria" panose="02040503050406030204" pitchFamily="18" charset="0"/>
                <a:ea typeface="Cambria" panose="02040503050406030204" pitchFamily="18" charset="0"/>
              </a:rPr>
              <a:t>Site logistic plan of the project.</a:t>
            </a:r>
          </a:p>
          <a:p>
            <a:pPr marL="0" marR="0" lvl="0" indent="0" algn="l" defTabSz="128016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IN" sz="1700" b="0" i="0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mbria" panose="02040503050406030204" pitchFamily="18" charset="0"/>
              <a:ea typeface="Cambria" panose="02040503050406030204" pitchFamily="18" charset="0"/>
            </a:endParaRPr>
          </a:p>
          <a:p>
            <a:pPr marL="0" marR="0" lvl="0" indent="0" algn="l" defTabSz="128016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IN" sz="1700" b="1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mbria" panose="02040503050406030204" pitchFamily="18" charset="0"/>
                <a:ea typeface="Cambria" panose="02040503050406030204" pitchFamily="18" charset="0"/>
              </a:rPr>
              <a:t>7. Construction workers health and safety (During construction) –</a:t>
            </a:r>
            <a:endParaRPr kumimoji="0" lang="en-IN" sz="1700" b="0" i="0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mbria" panose="02040503050406030204" pitchFamily="18" charset="0"/>
              <a:ea typeface="Cambria" panose="02040503050406030204" pitchFamily="18" charset="0"/>
            </a:endParaRPr>
          </a:p>
          <a:p>
            <a:pPr marL="982980" marR="0" lvl="1" indent="-342900" algn="l" defTabSz="128016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 typeface="Wingdings" panose="05000000000000000000" pitchFamily="2" charset="2"/>
              <a:buChar char="§"/>
              <a:tabLst/>
              <a:defRPr/>
            </a:pPr>
            <a:r>
              <a:rPr kumimoji="0" lang="en-US" sz="17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mbria" panose="02040503050406030204" pitchFamily="18" charset="0"/>
                <a:ea typeface="Cambria" panose="02040503050406030204" pitchFamily="18" charset="0"/>
              </a:rPr>
              <a:t>List of key features of the initiatives taken </a:t>
            </a:r>
            <a:r>
              <a:rPr kumimoji="0" lang="en-IN" sz="17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mbria" panose="02040503050406030204" pitchFamily="18" charset="0"/>
                <a:ea typeface="Cambria" panose="02040503050406030204" pitchFamily="18" charset="0"/>
              </a:rPr>
              <a:t>for construction workers working in the project along with photographs.</a:t>
            </a:r>
          </a:p>
          <a:p>
            <a:pPr marL="982980" marR="0" lvl="1" indent="-342900" algn="l" defTabSz="128016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 typeface="Wingdings" panose="05000000000000000000" pitchFamily="2" charset="2"/>
              <a:buChar char="§"/>
              <a:tabLst/>
              <a:defRPr/>
            </a:pPr>
            <a:r>
              <a:rPr lang="en-IN" sz="1700" dirty="0">
                <a:solidFill>
                  <a:prstClr val="black"/>
                </a:solidFill>
                <a:latin typeface="Cambria" panose="02040503050406030204" pitchFamily="18" charset="0"/>
                <a:ea typeface="Cambria" panose="02040503050406030204" pitchFamily="18" charset="0"/>
              </a:rPr>
              <a:t>Provision of creche facility, grocery shop provided on site/at labour accommodation.</a:t>
            </a:r>
            <a:endParaRPr kumimoji="0" lang="en-IN" sz="1700" b="0" i="0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mbria" panose="02040503050406030204" pitchFamily="18" charset="0"/>
              <a:ea typeface="Cambria" panose="02040503050406030204" pitchFamily="18" charset="0"/>
            </a:endParaRPr>
          </a:p>
        </p:txBody>
      </p:sp>
      <p:sp>
        <p:nvSpPr>
          <p:cNvPr id="3" name="Rectangle 2">
            <a:extLst>
              <a:ext uri="{FF2B5EF4-FFF2-40B4-BE49-F238E27FC236}">
                <a16:creationId xmlns:a16="http://schemas.microsoft.com/office/drawing/2014/main" id="{ABD61D90-B46C-2C3D-BA25-5A94EFF09A54}"/>
              </a:ext>
            </a:extLst>
          </p:cNvPr>
          <p:cNvSpPr/>
          <p:nvPr/>
        </p:nvSpPr>
        <p:spPr>
          <a:xfrm>
            <a:off x="11364686" y="0"/>
            <a:ext cx="827314" cy="6858000"/>
          </a:xfrm>
          <a:prstGeom prst="rect">
            <a:avLst/>
          </a:prstGeom>
          <a:solidFill>
            <a:schemeClr val="accent4">
              <a:lumMod val="60000"/>
              <a:lumOff val="40000"/>
            </a:schemeClr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IN"/>
          </a:p>
        </p:txBody>
      </p:sp>
    </p:spTree>
    <p:extLst>
      <p:ext uri="{BB962C8B-B14F-4D97-AF65-F5344CB8AC3E}">
        <p14:creationId xmlns:p14="http://schemas.microsoft.com/office/powerpoint/2010/main" val="2486544853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6756CCD-FF4A-A3A9-3BE5-5E2F27A37BC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>
                <a:solidFill>
                  <a:schemeClr val="bg1"/>
                </a:solidFill>
              </a:rPr>
              <a:t>Contact details</a:t>
            </a:r>
            <a:endParaRPr lang="en-IN" dirty="0">
              <a:solidFill>
                <a:schemeClr val="bg1"/>
              </a:solidFill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1581E4A-F015-BC67-836D-6B89290692ED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400131" y="832010"/>
            <a:ext cx="3521184" cy="3997828"/>
          </a:xfrm>
        </p:spPr>
        <p:txBody>
          <a:bodyPr>
            <a:normAutofit/>
          </a:bodyPr>
          <a:lstStyle/>
          <a:p>
            <a:pPr marL="457200" indent="-457200">
              <a:lnSpc>
                <a:spcPct val="100000"/>
              </a:lnSpc>
              <a:buFont typeface="Wingdings" panose="05000000000000000000" pitchFamily="2" charset="2"/>
              <a:buChar char="§"/>
            </a:pPr>
            <a:r>
              <a:rPr lang="en-US" dirty="0">
                <a:solidFill>
                  <a:schemeClr val="bg1"/>
                </a:solidFill>
                <a:latin typeface="Cambria" panose="02040503050406030204" pitchFamily="18" charset="0"/>
                <a:ea typeface="Cambria" panose="02040503050406030204" pitchFamily="18" charset="0"/>
              </a:rPr>
              <a:t>Contact person – </a:t>
            </a:r>
          </a:p>
          <a:p>
            <a:pPr marL="1097280" lvl="1" indent="-457200">
              <a:lnSpc>
                <a:spcPct val="100000"/>
              </a:lnSpc>
              <a:buFont typeface="Wingdings" panose="05000000000000000000" pitchFamily="2" charset="2"/>
              <a:buChar char="§"/>
            </a:pPr>
            <a:r>
              <a:rPr lang="en-US" sz="2000" dirty="0">
                <a:solidFill>
                  <a:schemeClr val="bg1"/>
                </a:solidFill>
                <a:latin typeface="Cambria" panose="02040503050406030204" pitchFamily="18" charset="0"/>
                <a:ea typeface="Cambria" panose="02040503050406030204" pitchFamily="18" charset="0"/>
              </a:rPr>
              <a:t>Name – </a:t>
            </a:r>
          </a:p>
          <a:p>
            <a:pPr marL="1097280" lvl="1" indent="-457200">
              <a:lnSpc>
                <a:spcPct val="100000"/>
              </a:lnSpc>
              <a:buFont typeface="Wingdings" panose="05000000000000000000" pitchFamily="2" charset="2"/>
              <a:buChar char="§"/>
            </a:pPr>
            <a:r>
              <a:rPr lang="en-US" sz="2000" dirty="0">
                <a:solidFill>
                  <a:schemeClr val="bg1"/>
                </a:solidFill>
                <a:latin typeface="Cambria" panose="02040503050406030204" pitchFamily="18" charset="0"/>
                <a:ea typeface="Cambria" panose="02040503050406030204" pitchFamily="18" charset="0"/>
              </a:rPr>
              <a:t>Designation – </a:t>
            </a:r>
          </a:p>
          <a:p>
            <a:pPr marL="1097280" lvl="1" indent="-457200">
              <a:lnSpc>
                <a:spcPct val="100000"/>
              </a:lnSpc>
              <a:buFont typeface="Wingdings" panose="05000000000000000000" pitchFamily="2" charset="2"/>
              <a:buChar char="§"/>
            </a:pPr>
            <a:r>
              <a:rPr lang="en-US" sz="2000" dirty="0">
                <a:solidFill>
                  <a:schemeClr val="bg1"/>
                </a:solidFill>
                <a:latin typeface="Cambria" panose="02040503050406030204" pitchFamily="18" charset="0"/>
                <a:ea typeface="Cambria" panose="02040503050406030204" pitchFamily="18" charset="0"/>
              </a:rPr>
              <a:t>Organization – </a:t>
            </a:r>
          </a:p>
          <a:p>
            <a:pPr marL="1097280" lvl="1" indent="-457200">
              <a:lnSpc>
                <a:spcPct val="100000"/>
              </a:lnSpc>
              <a:buFont typeface="Wingdings" panose="05000000000000000000" pitchFamily="2" charset="2"/>
              <a:buChar char="§"/>
            </a:pPr>
            <a:r>
              <a:rPr lang="en-US" sz="2000" dirty="0">
                <a:solidFill>
                  <a:schemeClr val="bg1"/>
                </a:solidFill>
                <a:latin typeface="Cambria" panose="02040503050406030204" pitchFamily="18" charset="0"/>
                <a:ea typeface="Cambria" panose="02040503050406030204" pitchFamily="18" charset="0"/>
              </a:rPr>
              <a:t>Mobile no. – </a:t>
            </a:r>
          </a:p>
          <a:p>
            <a:pPr marL="1097280" lvl="1" indent="-457200">
              <a:lnSpc>
                <a:spcPct val="100000"/>
              </a:lnSpc>
              <a:buFont typeface="Wingdings" panose="05000000000000000000" pitchFamily="2" charset="2"/>
              <a:buChar char="§"/>
            </a:pPr>
            <a:r>
              <a:rPr lang="en-US" sz="2000" dirty="0">
                <a:solidFill>
                  <a:schemeClr val="bg1"/>
                </a:solidFill>
                <a:latin typeface="Cambria" panose="02040503050406030204" pitchFamily="18" charset="0"/>
                <a:ea typeface="Cambria" panose="02040503050406030204" pitchFamily="18" charset="0"/>
              </a:rPr>
              <a:t>Email id – </a:t>
            </a:r>
          </a:p>
          <a:p>
            <a:endParaRPr lang="en-IN" dirty="0"/>
          </a:p>
        </p:txBody>
      </p:sp>
      <p:sp>
        <p:nvSpPr>
          <p:cNvPr id="6" name="Content Placeholder 2">
            <a:extLst>
              <a:ext uri="{FF2B5EF4-FFF2-40B4-BE49-F238E27FC236}">
                <a16:creationId xmlns:a16="http://schemas.microsoft.com/office/drawing/2014/main" id="{3BAF6B59-BAFC-3DB6-3BE6-9B3AD8E9597A}"/>
              </a:ext>
            </a:extLst>
          </p:cNvPr>
          <p:cNvSpPr txBox="1">
            <a:spLocks/>
          </p:cNvSpPr>
          <p:nvPr/>
        </p:nvSpPr>
        <p:spPr>
          <a:xfrm>
            <a:off x="1488848" y="4312986"/>
            <a:ext cx="6931069" cy="554952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lvl1pPr marL="344488" indent="-344488" algn="l" defTabSz="914400" rtl="0" eaLnBrk="1" latinLnBrk="0" hangingPunct="1">
              <a:lnSpc>
                <a:spcPct val="120000"/>
              </a:lnSpc>
              <a:spcBef>
                <a:spcPts val="1000"/>
              </a:spcBef>
              <a:spcAft>
                <a:spcPts val="600"/>
              </a:spcAft>
              <a:buClr>
                <a:schemeClr val="accent6"/>
              </a:buClr>
              <a:buSzPct val="90000"/>
              <a:buFont typeface="Wingdings" panose="05000000000000000000" pitchFamily="2" charset="2"/>
              <a:buChar char="§"/>
              <a:defRPr sz="2000" kern="120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defRPr>
            </a:lvl1pPr>
            <a:lvl2pPr marL="795338" indent="-338138" algn="l" defTabSz="914400" rtl="0" eaLnBrk="1" latinLnBrk="0" hangingPunct="1">
              <a:lnSpc>
                <a:spcPct val="120000"/>
              </a:lnSpc>
              <a:spcBef>
                <a:spcPts val="500"/>
              </a:spcBef>
              <a:spcAft>
                <a:spcPts val="600"/>
              </a:spcAft>
              <a:buClr>
                <a:schemeClr val="accent6"/>
              </a:buClr>
              <a:buSzPct val="90000"/>
              <a:buFont typeface="Wingdings" panose="05000000000000000000" pitchFamily="2" charset="2"/>
              <a:buChar char="§"/>
              <a:defRPr sz="1800" kern="120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defRPr>
            </a:lvl2pPr>
            <a:lvl3pPr marL="1258888" indent="-344488" algn="l" defTabSz="914400" rtl="0" eaLnBrk="1" latinLnBrk="0" hangingPunct="1">
              <a:lnSpc>
                <a:spcPct val="120000"/>
              </a:lnSpc>
              <a:spcBef>
                <a:spcPts val="500"/>
              </a:spcBef>
              <a:spcAft>
                <a:spcPts val="600"/>
              </a:spcAft>
              <a:buClr>
                <a:schemeClr val="accent6"/>
              </a:buClr>
              <a:buSzPct val="90000"/>
              <a:buFont typeface="Wingdings" panose="05000000000000000000" pitchFamily="2" charset="2"/>
              <a:buChar char="§"/>
              <a:defRPr sz="1600" kern="120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defRPr>
            </a:lvl3pPr>
            <a:lvl4pPr marL="1709738" indent="-338138" algn="l" defTabSz="914400" rtl="0" eaLnBrk="1" latinLnBrk="0" hangingPunct="1">
              <a:lnSpc>
                <a:spcPct val="120000"/>
              </a:lnSpc>
              <a:spcBef>
                <a:spcPts val="500"/>
              </a:spcBef>
              <a:spcAft>
                <a:spcPts val="600"/>
              </a:spcAft>
              <a:buClr>
                <a:schemeClr val="accent6"/>
              </a:buClr>
              <a:buSzPct val="90000"/>
              <a:buFont typeface="Wingdings" panose="05000000000000000000" pitchFamily="2" charset="2"/>
              <a:buChar char="§"/>
              <a:defRPr sz="1400" kern="120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defRPr>
            </a:lvl4pPr>
            <a:lvl5pPr marL="2173288" indent="-344488" algn="l" defTabSz="914400" rtl="0" eaLnBrk="1" latinLnBrk="0" hangingPunct="1">
              <a:lnSpc>
                <a:spcPct val="120000"/>
              </a:lnSpc>
              <a:spcBef>
                <a:spcPts val="500"/>
              </a:spcBef>
              <a:spcAft>
                <a:spcPts val="600"/>
              </a:spcAft>
              <a:buClr>
                <a:schemeClr val="accent6"/>
              </a:buClr>
              <a:buSzPct val="90000"/>
              <a:buFont typeface="Wingdings" panose="05000000000000000000" pitchFamily="2" charset="2"/>
              <a:buChar char="§"/>
              <a:defRPr sz="1200" kern="120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defRPr>
            </a:lvl5pPr>
            <a:lvl6pPr marL="2642616" indent="-338328" algn="l" defTabSz="914400" rtl="0" eaLnBrk="1" latinLnBrk="0" hangingPunct="1">
              <a:lnSpc>
                <a:spcPct val="120000"/>
              </a:lnSpc>
              <a:spcBef>
                <a:spcPts val="500"/>
              </a:spcBef>
              <a:spcAft>
                <a:spcPts val="600"/>
              </a:spcAft>
              <a:buClr>
                <a:schemeClr val="accent6"/>
              </a:buClr>
              <a:buSzPct val="90000"/>
              <a:buFont typeface="Wingdings" panose="05000000000000000000" pitchFamily="2" charset="2"/>
              <a:buChar char="§"/>
              <a:defRPr sz="1200" kern="1200" baseline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defRPr>
            </a:lvl6pPr>
            <a:lvl7pPr marL="3108960" indent="-338328" algn="l" defTabSz="914400" rtl="0" eaLnBrk="1" latinLnBrk="0" hangingPunct="1">
              <a:lnSpc>
                <a:spcPct val="120000"/>
              </a:lnSpc>
              <a:spcBef>
                <a:spcPts val="500"/>
              </a:spcBef>
              <a:spcAft>
                <a:spcPts val="600"/>
              </a:spcAft>
              <a:buClr>
                <a:schemeClr val="accent6"/>
              </a:buClr>
              <a:buSzPct val="90000"/>
              <a:buFont typeface="Wingdings" panose="05000000000000000000" pitchFamily="2" charset="2"/>
              <a:buChar char="§"/>
              <a:defRPr sz="1200" kern="1200" baseline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defRPr>
            </a:lvl7pPr>
            <a:lvl8pPr marL="3575304" indent="-338328" algn="l" defTabSz="914400" rtl="0" eaLnBrk="1" latinLnBrk="0" hangingPunct="1">
              <a:lnSpc>
                <a:spcPct val="120000"/>
              </a:lnSpc>
              <a:spcBef>
                <a:spcPts val="500"/>
              </a:spcBef>
              <a:spcAft>
                <a:spcPts val="600"/>
              </a:spcAft>
              <a:buClr>
                <a:schemeClr val="accent6"/>
              </a:buClr>
              <a:buSzPct val="90000"/>
              <a:buFont typeface="Wingdings" panose="05000000000000000000" pitchFamily="2" charset="2"/>
              <a:buChar char="§"/>
              <a:defRPr sz="1200" kern="1200" baseline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defRPr>
            </a:lvl8pPr>
            <a:lvl9pPr marL="4041648" indent="-338328" algn="l" defTabSz="914400" rtl="0" eaLnBrk="1" latinLnBrk="0" hangingPunct="1">
              <a:lnSpc>
                <a:spcPct val="120000"/>
              </a:lnSpc>
              <a:spcBef>
                <a:spcPts val="500"/>
              </a:spcBef>
              <a:spcAft>
                <a:spcPts val="600"/>
              </a:spcAft>
              <a:buClr>
                <a:schemeClr val="accent6"/>
              </a:buClr>
              <a:buSzPct val="90000"/>
              <a:buFont typeface="Wingdings" panose="05000000000000000000" pitchFamily="2" charset="2"/>
              <a:buChar char="§"/>
              <a:defRPr sz="1200" kern="1200" baseline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defRPr>
            </a:lvl9pPr>
          </a:lstStyle>
          <a:p>
            <a:pPr marL="457200" indent="-457200"/>
            <a:r>
              <a:rPr lang="en-US" dirty="0">
                <a:solidFill>
                  <a:schemeClr val="bg1"/>
                </a:solidFill>
                <a:latin typeface="Cambria" panose="02040503050406030204" pitchFamily="18" charset="0"/>
                <a:ea typeface="Cambria" panose="02040503050406030204" pitchFamily="18" charset="0"/>
              </a:rPr>
              <a:t>Nominees for the award evening– </a:t>
            </a:r>
          </a:p>
          <a:p>
            <a:endParaRPr lang="en-IN" dirty="0"/>
          </a:p>
        </p:txBody>
      </p:sp>
      <p:graphicFrame>
        <p:nvGraphicFramePr>
          <p:cNvPr id="7" name="Table 7">
            <a:extLst>
              <a:ext uri="{FF2B5EF4-FFF2-40B4-BE49-F238E27FC236}">
                <a16:creationId xmlns:a16="http://schemas.microsoft.com/office/drawing/2014/main" id="{EFB2A35E-0D16-ACB5-EB64-80C8ACC6CBBA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2072897436"/>
              </p:ext>
            </p:extLst>
          </p:nvPr>
        </p:nvGraphicFramePr>
        <p:xfrm>
          <a:off x="2094231" y="4880638"/>
          <a:ext cx="5029196" cy="1630492"/>
        </p:xfrm>
        <a:graphic>
          <a:graphicData uri="http://schemas.openxmlformats.org/drawingml/2006/table">
            <a:tbl>
              <a:tblPr firstRow="1" bandRow="1">
                <a:tableStyleId>{D7AC3CCA-C797-4891-BE02-D94E43425B78}</a:tableStyleId>
              </a:tblPr>
              <a:tblGrid>
                <a:gridCol w="797134">
                  <a:extLst>
                    <a:ext uri="{9D8B030D-6E8A-4147-A177-3AD203B41FA5}">
                      <a16:colId xmlns:a16="http://schemas.microsoft.com/office/drawing/2014/main" val="55865195"/>
                    </a:ext>
                  </a:extLst>
                </a:gridCol>
                <a:gridCol w="1330713">
                  <a:extLst>
                    <a:ext uri="{9D8B030D-6E8A-4147-A177-3AD203B41FA5}">
                      <a16:colId xmlns:a16="http://schemas.microsoft.com/office/drawing/2014/main" val="662470246"/>
                    </a:ext>
                  </a:extLst>
                </a:gridCol>
                <a:gridCol w="1094221">
                  <a:extLst>
                    <a:ext uri="{9D8B030D-6E8A-4147-A177-3AD203B41FA5}">
                      <a16:colId xmlns:a16="http://schemas.microsoft.com/office/drawing/2014/main" val="1570255171"/>
                    </a:ext>
                  </a:extLst>
                </a:gridCol>
                <a:gridCol w="1807128">
                  <a:extLst>
                    <a:ext uri="{9D8B030D-6E8A-4147-A177-3AD203B41FA5}">
                      <a16:colId xmlns:a16="http://schemas.microsoft.com/office/drawing/2014/main" val="1565908119"/>
                    </a:ext>
                  </a:extLst>
                </a:gridCol>
              </a:tblGrid>
              <a:tr h="407623">
                <a:tc>
                  <a:txBody>
                    <a:bodyPr/>
                    <a:lstStyle/>
                    <a:p>
                      <a:r>
                        <a:rPr lang="en-US" dirty="0" err="1">
                          <a:solidFill>
                            <a:schemeClr val="bg1"/>
                          </a:solidFill>
                        </a:rPr>
                        <a:t>S.No</a:t>
                      </a:r>
                      <a:r>
                        <a:rPr lang="en-US" dirty="0">
                          <a:solidFill>
                            <a:schemeClr val="bg1"/>
                          </a:solidFill>
                        </a:rPr>
                        <a:t>.</a:t>
                      </a:r>
                      <a:endParaRPr lang="en-IN" dirty="0">
                        <a:solidFill>
                          <a:schemeClr val="bg1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US" dirty="0">
                          <a:solidFill>
                            <a:schemeClr val="bg1"/>
                          </a:solidFill>
                        </a:rPr>
                        <a:t>Name</a:t>
                      </a:r>
                      <a:endParaRPr lang="en-IN" dirty="0">
                        <a:solidFill>
                          <a:schemeClr val="bg1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US" dirty="0">
                          <a:solidFill>
                            <a:schemeClr val="bg1"/>
                          </a:solidFill>
                        </a:rPr>
                        <a:t>Email</a:t>
                      </a:r>
                      <a:endParaRPr lang="en-IN" dirty="0">
                        <a:solidFill>
                          <a:schemeClr val="bg1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US" dirty="0">
                          <a:solidFill>
                            <a:schemeClr val="bg1"/>
                          </a:solidFill>
                        </a:rPr>
                        <a:t>Phone</a:t>
                      </a:r>
                      <a:endParaRPr lang="en-IN" dirty="0">
                        <a:solidFill>
                          <a:schemeClr val="bg1"/>
                        </a:solidFill>
                      </a:endParaRP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4236166418"/>
                  </a:ext>
                </a:extLst>
              </a:tr>
              <a:tr h="407623">
                <a:tc>
                  <a:txBody>
                    <a:bodyPr/>
                    <a:lstStyle/>
                    <a:p>
                      <a:endParaRPr lang="en-IN" dirty="0">
                        <a:solidFill>
                          <a:schemeClr val="bg1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IN" dirty="0">
                        <a:solidFill>
                          <a:schemeClr val="bg1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IN" dirty="0">
                        <a:solidFill>
                          <a:schemeClr val="bg1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IN" dirty="0">
                        <a:solidFill>
                          <a:schemeClr val="bg1"/>
                        </a:solidFill>
                      </a:endParaRP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2436596915"/>
                  </a:ext>
                </a:extLst>
              </a:tr>
              <a:tr h="407623">
                <a:tc>
                  <a:txBody>
                    <a:bodyPr/>
                    <a:lstStyle/>
                    <a:p>
                      <a:endParaRPr lang="en-IN">
                        <a:solidFill>
                          <a:schemeClr val="bg1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IN">
                        <a:solidFill>
                          <a:schemeClr val="bg1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IN">
                        <a:solidFill>
                          <a:schemeClr val="bg1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IN" dirty="0">
                        <a:solidFill>
                          <a:schemeClr val="bg1"/>
                        </a:solidFill>
                      </a:endParaRP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2644336880"/>
                  </a:ext>
                </a:extLst>
              </a:tr>
              <a:tr h="407623">
                <a:tc>
                  <a:txBody>
                    <a:bodyPr/>
                    <a:lstStyle/>
                    <a:p>
                      <a:endParaRPr lang="en-IN">
                        <a:solidFill>
                          <a:schemeClr val="bg1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IN">
                        <a:solidFill>
                          <a:schemeClr val="bg1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IN">
                        <a:solidFill>
                          <a:schemeClr val="bg1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IN" dirty="0">
                        <a:solidFill>
                          <a:schemeClr val="bg1"/>
                        </a:solidFill>
                      </a:endParaRP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186329405"/>
                  </a:ext>
                </a:extLst>
              </a:tr>
            </a:tbl>
          </a:graphicData>
        </a:graphic>
      </p:graphicFrame>
      <p:sp>
        <p:nvSpPr>
          <p:cNvPr id="4" name="Rectangle 3">
            <a:extLst>
              <a:ext uri="{FF2B5EF4-FFF2-40B4-BE49-F238E27FC236}">
                <a16:creationId xmlns:a16="http://schemas.microsoft.com/office/drawing/2014/main" id="{09257963-F517-3A8C-5748-003E19D166A5}"/>
              </a:ext>
            </a:extLst>
          </p:cNvPr>
          <p:cNvSpPr/>
          <p:nvPr/>
        </p:nvSpPr>
        <p:spPr>
          <a:xfrm>
            <a:off x="11364686" y="0"/>
            <a:ext cx="827314" cy="6858000"/>
          </a:xfrm>
          <a:prstGeom prst="rect">
            <a:avLst/>
          </a:prstGeom>
          <a:solidFill>
            <a:schemeClr val="accent4">
              <a:lumMod val="60000"/>
              <a:lumOff val="40000"/>
            </a:schemeClr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IN"/>
          </a:p>
        </p:txBody>
      </p:sp>
    </p:spTree>
    <p:extLst>
      <p:ext uri="{BB962C8B-B14F-4D97-AF65-F5344CB8AC3E}">
        <p14:creationId xmlns:p14="http://schemas.microsoft.com/office/powerpoint/2010/main" val="760789008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Picture 6" descr="A logo of a building with a leaf&#10;&#10;Description automatically generated with low confidence">
            <a:extLst>
              <a:ext uri="{FF2B5EF4-FFF2-40B4-BE49-F238E27FC236}">
                <a16:creationId xmlns:a16="http://schemas.microsoft.com/office/drawing/2014/main" id="{17C63461-980E-9935-9E81-9BE94C6FF743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25876" t="21504" r="27231" b="16958"/>
          <a:stretch/>
        </p:blipFill>
        <p:spPr>
          <a:xfrm>
            <a:off x="4780081" y="1819518"/>
            <a:ext cx="3270465" cy="3218964"/>
          </a:xfrm>
          <a:prstGeom prst="rect">
            <a:avLst/>
          </a:prstGeom>
        </p:spPr>
      </p:pic>
      <p:sp>
        <p:nvSpPr>
          <p:cNvPr id="2" name="Rectangle 1">
            <a:extLst>
              <a:ext uri="{FF2B5EF4-FFF2-40B4-BE49-F238E27FC236}">
                <a16:creationId xmlns:a16="http://schemas.microsoft.com/office/drawing/2014/main" id="{42E753F1-AFF0-8511-0952-2A388BF57222}"/>
              </a:ext>
            </a:extLst>
          </p:cNvPr>
          <p:cNvSpPr/>
          <p:nvPr/>
        </p:nvSpPr>
        <p:spPr>
          <a:xfrm>
            <a:off x="11364686" y="0"/>
            <a:ext cx="827314" cy="6858000"/>
          </a:xfrm>
          <a:prstGeom prst="rect">
            <a:avLst/>
          </a:prstGeom>
          <a:solidFill>
            <a:schemeClr val="accent4">
              <a:lumMod val="60000"/>
              <a:lumOff val="40000"/>
            </a:schemeClr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IN"/>
          </a:p>
        </p:txBody>
      </p:sp>
      <p:sp>
        <p:nvSpPr>
          <p:cNvPr id="3" name="Rectangle 2">
            <a:extLst>
              <a:ext uri="{FF2B5EF4-FFF2-40B4-BE49-F238E27FC236}">
                <a16:creationId xmlns:a16="http://schemas.microsoft.com/office/drawing/2014/main" id="{5059EF71-FA0A-625D-28A7-F82DA5CF9661}"/>
              </a:ext>
            </a:extLst>
          </p:cNvPr>
          <p:cNvSpPr/>
          <p:nvPr/>
        </p:nvSpPr>
        <p:spPr>
          <a:xfrm>
            <a:off x="-1" y="0"/>
            <a:ext cx="1045030" cy="6858000"/>
          </a:xfrm>
          <a:prstGeom prst="rect">
            <a:avLst/>
          </a:prstGeom>
          <a:solidFill>
            <a:schemeClr val="accent4">
              <a:lumMod val="60000"/>
              <a:lumOff val="40000"/>
            </a:schemeClr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IN" dirty="0"/>
          </a:p>
        </p:txBody>
      </p:sp>
    </p:spTree>
    <p:extLst>
      <p:ext uri="{BB962C8B-B14F-4D97-AF65-F5344CB8AC3E}">
        <p14:creationId xmlns:p14="http://schemas.microsoft.com/office/powerpoint/2010/main" val="3295912429"/>
      </p:ext>
    </p:extLst>
  </p:cSld>
  <p:clrMapOvr>
    <a:masterClrMapping/>
  </p:clrMapOvr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Madison">
  <a:themeElements>
    <a:clrScheme name="Custom 11">
      <a:dk1>
        <a:sysClr val="windowText" lastClr="000000"/>
      </a:dk1>
      <a:lt1>
        <a:sysClr val="window" lastClr="FFFFFF"/>
      </a:lt1>
      <a:dk2>
        <a:srgbClr val="FFFFFF"/>
      </a:dk2>
      <a:lt2>
        <a:srgbClr val="C5FAEB"/>
      </a:lt2>
      <a:accent1>
        <a:srgbClr val="A1D68B"/>
      </a:accent1>
      <a:accent2>
        <a:srgbClr val="5EC795"/>
      </a:accent2>
      <a:accent3>
        <a:srgbClr val="4DADCF"/>
      </a:accent3>
      <a:accent4>
        <a:srgbClr val="CDB756"/>
      </a:accent4>
      <a:accent5>
        <a:srgbClr val="E29C36"/>
      </a:accent5>
      <a:accent6>
        <a:srgbClr val="8EC0C1"/>
      </a:accent6>
      <a:hlink>
        <a:srgbClr val="6D9D9B"/>
      </a:hlink>
      <a:folHlink>
        <a:srgbClr val="6D8583"/>
      </a:folHlink>
    </a:clrScheme>
    <a:fontScheme name="Madison">
      <a:majorFont>
        <a:latin typeface="Arial" panose="020B060402020202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Arial" panose="020B060402020202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Madison">
      <a:fillStyleLst>
        <a:solidFill>
          <a:schemeClr val="phClr"/>
        </a:solidFill>
        <a:gradFill rotWithShape="1">
          <a:gsLst>
            <a:gs pos="0">
              <a:schemeClr val="phClr">
                <a:tint val="48000"/>
                <a:alpha val="88000"/>
                <a:satMod val="105000"/>
                <a:lumMod val="110000"/>
              </a:schemeClr>
            </a:gs>
            <a:gs pos="100000">
              <a:schemeClr val="phClr">
                <a:tint val="78000"/>
                <a:alpha val="92000"/>
                <a:satMod val="109000"/>
                <a:lumMod val="100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8000"/>
                <a:satMod val="110000"/>
                <a:lumMod val="104000"/>
              </a:schemeClr>
            </a:gs>
            <a:gs pos="69000">
              <a:schemeClr val="phClr">
                <a:shade val="84000"/>
                <a:satMod val="130000"/>
                <a:lumMod val="92000"/>
              </a:schemeClr>
            </a:gs>
            <a:gs pos="100000">
              <a:schemeClr val="phClr">
                <a:shade val="76000"/>
                <a:satMod val="130000"/>
                <a:lumMod val="88000"/>
              </a:schemeClr>
            </a:gs>
          </a:gsLst>
          <a:lin ang="5400000" scaled="0"/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15875" cap="flat" cmpd="sng" algn="ctr">
          <a:solidFill>
            <a:schemeClr val="phClr"/>
          </a:solidFill>
          <a:prstDash val="solid"/>
        </a:ln>
        <a:ln w="22225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/>
        </a:solidFill>
        <a:blipFill rotWithShape="1">
          <a:blip xmlns:r="http://schemas.openxmlformats.org/officeDocument/2006/relationships" r:embed="rId1"/>
          <a:stretch/>
        </a:blip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Madison" id="{025CB5FB-2DD3-45EE-B6F0-CC461540EB19}" vid="{6AC10936-2DFC-4054-9ADF-B5E2C5F86190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973</TotalTime>
  <Words>1129</Words>
  <Application>Microsoft Office PowerPoint</Application>
  <PresentationFormat>Widescreen</PresentationFormat>
  <Paragraphs>139</Paragraphs>
  <Slides>13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6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13</vt:i4>
      </vt:variant>
    </vt:vector>
  </HeadingPairs>
  <TitlesOfParts>
    <vt:vector size="20" baseType="lpstr">
      <vt:lpstr>Arial</vt:lpstr>
      <vt:lpstr>Cambria</vt:lpstr>
      <vt:lpstr>Courier New</vt:lpstr>
      <vt:lpstr>MS Shell Dlg 2</vt:lpstr>
      <vt:lpstr>Wingdings</vt:lpstr>
      <vt:lpstr>Wingdings 3</vt:lpstr>
      <vt:lpstr>Madison</vt:lpstr>
      <vt:lpstr>PowerPoint Presentation</vt:lpstr>
      <vt:lpstr>Guidelines</vt:lpstr>
      <vt:lpstr>Project brief</vt:lpstr>
      <vt:lpstr>Categories </vt:lpstr>
      <vt:lpstr>PowerPoint Presentation</vt:lpstr>
      <vt:lpstr>Project Explanation</vt:lpstr>
      <vt:lpstr>Project Explanation</vt:lpstr>
      <vt:lpstr>Summary (Refer as per category)</vt:lpstr>
      <vt:lpstr>Summary (Refer as per category)</vt:lpstr>
      <vt:lpstr>Summary (Refer as per category)</vt:lpstr>
      <vt:lpstr>Summary (Refer as per category)</vt:lpstr>
      <vt:lpstr>Contact details</vt:lpstr>
      <vt:lpstr>PowerPoint Presentation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GRIHA Exemplary Performance awards</dc:title>
  <dc:creator>Ms Sakshi Singhal</dc:creator>
  <cp:lastModifiedBy>Arnab Saha</cp:lastModifiedBy>
  <cp:revision>22</cp:revision>
  <dcterms:created xsi:type="dcterms:W3CDTF">2023-06-20T05:40:20Z</dcterms:created>
  <dcterms:modified xsi:type="dcterms:W3CDTF">2025-07-07T08:59:59Z</dcterms:modified>
</cp:coreProperties>
</file>